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64207-7205-6C46-EAEB-30AACA8CE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2428FC5-87B9-B1DF-3C47-7D1A4EE89B31}"/>
              </a:ext>
            </a:extLst>
          </p:cNvPr>
          <p:cNvGrpSpPr/>
          <p:nvPr/>
        </p:nvGrpSpPr>
        <p:grpSpPr>
          <a:xfrm>
            <a:off x="792913" y="1544468"/>
            <a:ext cx="2434482" cy="1443830"/>
            <a:chOff x="1562100" y="1851859"/>
            <a:chExt cx="2110034" cy="1251408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80EFF598-6A1D-2BE2-50E7-D9E0BBFD55DA}"/>
                </a:ext>
              </a:extLst>
            </p:cNvPr>
            <p:cNvGrpSpPr/>
            <p:nvPr/>
          </p:nvGrpSpPr>
          <p:grpSpPr>
            <a:xfrm>
              <a:off x="1562100" y="2147602"/>
              <a:ext cx="2110034" cy="955665"/>
              <a:chOff x="1562100" y="2147602"/>
              <a:chExt cx="2110034" cy="955665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337D97E-06BE-0D90-497E-F32ED8CF5DFD}"/>
                  </a:ext>
                </a:extLst>
              </p:cNvPr>
              <p:cNvSpPr/>
              <p:nvPr/>
            </p:nvSpPr>
            <p:spPr>
              <a:xfrm>
                <a:off x="20720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459275174">
                      <a:custGeom>
                        <a:avLst/>
                        <a:gdLst>
                          <a:gd name="connsiteX0" fmla="*/ 627229 w 1262593"/>
                          <a:gd name="connsiteY0" fmla="*/ 0 h 1050601"/>
                          <a:gd name="connsiteX1" fmla="*/ 1070185 w 1262593"/>
                          <a:gd name="connsiteY1" fmla="*/ 110786 h 1050601"/>
                          <a:gd name="connsiteX2" fmla="*/ 1071877 w 1262593"/>
                          <a:gd name="connsiteY2" fmla="*/ 120068 h 1050601"/>
                          <a:gd name="connsiteX3" fmla="*/ 1073318 w 1262593"/>
                          <a:gd name="connsiteY3" fmla="*/ 120068 h 1050601"/>
                          <a:gd name="connsiteX4" fmla="*/ 1162277 w 1262593"/>
                          <a:gd name="connsiteY4" fmla="*/ 475905 h 1050601"/>
                          <a:gd name="connsiteX5" fmla="*/ 1262593 w 1262593"/>
                          <a:gd name="connsiteY5" fmla="*/ 877168 h 1050601"/>
                          <a:gd name="connsiteX6" fmla="*/ 933655 w 1262593"/>
                          <a:gd name="connsiteY6" fmla="*/ 1000572 h 1050601"/>
                          <a:gd name="connsiteX7" fmla="*/ 893376 w 1262593"/>
                          <a:gd name="connsiteY7" fmla="*/ 999047 h 1050601"/>
                          <a:gd name="connsiteX8" fmla="*/ 859529 w 1262593"/>
                          <a:gd name="connsiteY8" fmla="*/ 1014456 h 1050601"/>
                          <a:gd name="connsiteX9" fmla="*/ 627229 w 1262593"/>
                          <a:gd name="connsiteY9" fmla="*/ 1050601 h 1050601"/>
                          <a:gd name="connsiteX10" fmla="*/ 394930 w 1262593"/>
                          <a:gd name="connsiteY10" fmla="*/ 1014456 h 1050601"/>
                          <a:gd name="connsiteX11" fmla="*/ 361163 w 1262593"/>
                          <a:gd name="connsiteY11" fmla="*/ 999083 h 1050601"/>
                          <a:gd name="connsiteX12" fmla="*/ 321846 w 1262593"/>
                          <a:gd name="connsiteY12" fmla="*/ 1000572 h 1050601"/>
                          <a:gd name="connsiteX13" fmla="*/ 0 w 1262593"/>
                          <a:gd name="connsiteY13" fmla="*/ 852298 h 1050601"/>
                          <a:gd name="connsiteX14" fmla="*/ 91067 w 1262593"/>
                          <a:gd name="connsiteY14" fmla="*/ 488287 h 1050601"/>
                          <a:gd name="connsiteX15" fmla="*/ 182133 w 1262593"/>
                          <a:gd name="connsiteY15" fmla="*/ 124276 h 1050601"/>
                          <a:gd name="connsiteX16" fmla="*/ 181975 w 1262593"/>
                          <a:gd name="connsiteY16" fmla="*/ 123403 h 1050601"/>
                          <a:gd name="connsiteX17" fmla="*/ 627229 w 1262593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3" h="1050601" fill="none" extrusionOk="0">
                            <a:moveTo>
                              <a:pt x="627229" y="0"/>
                            </a:moveTo>
                            <a:cubicBezTo>
                              <a:pt x="870965" y="4507"/>
                              <a:pt x="1056024" y="33784"/>
                              <a:pt x="1070185" y="110786"/>
                            </a:cubicBezTo>
                            <a:cubicBezTo>
                              <a:pt x="1070600" y="112790"/>
                              <a:pt x="1070344" y="116451"/>
                              <a:pt x="1071877" y="120068"/>
                            </a:cubicBezTo>
                            <a:cubicBezTo>
                              <a:pt x="1072352" y="120031"/>
                              <a:pt x="1072966" y="120208"/>
                              <a:pt x="1073318" y="120068"/>
                            </a:cubicBezTo>
                            <a:cubicBezTo>
                              <a:pt x="1147135" y="256210"/>
                              <a:pt x="1122210" y="372441"/>
                              <a:pt x="1162277" y="475905"/>
                            </a:cubicBezTo>
                            <a:cubicBezTo>
                              <a:pt x="1202344" y="579369"/>
                              <a:pt x="1221647" y="763925"/>
                              <a:pt x="1262593" y="877168"/>
                            </a:cubicBezTo>
                            <a:cubicBezTo>
                              <a:pt x="1232371" y="1019002"/>
                              <a:pt x="994769" y="973471"/>
                              <a:pt x="933655" y="1000572"/>
                            </a:cubicBezTo>
                            <a:cubicBezTo>
                              <a:pt x="922496" y="1001218"/>
                              <a:pt x="907397" y="998286"/>
                              <a:pt x="893376" y="999047"/>
                            </a:cubicBezTo>
                            <a:cubicBezTo>
                              <a:pt x="879853" y="1005706"/>
                              <a:pt x="867069" y="1010381"/>
                              <a:pt x="859529" y="1014456"/>
                            </a:cubicBezTo>
                            <a:cubicBezTo>
                              <a:pt x="820219" y="1029785"/>
                              <a:pt x="710351" y="1052534"/>
                              <a:pt x="627229" y="1050601"/>
                            </a:cubicBezTo>
                            <a:cubicBezTo>
                              <a:pt x="543133" y="1050013"/>
                              <a:pt x="440581" y="1028855"/>
                              <a:pt x="394930" y="1014456"/>
                            </a:cubicBezTo>
                            <a:cubicBezTo>
                              <a:pt x="380362" y="1010840"/>
                              <a:pt x="375298" y="1001909"/>
                              <a:pt x="361163" y="999083"/>
                            </a:cubicBezTo>
                            <a:cubicBezTo>
                              <a:pt x="343237" y="1000820"/>
                              <a:pt x="334800" y="995763"/>
                              <a:pt x="321846" y="1000572"/>
                            </a:cubicBezTo>
                            <a:cubicBezTo>
                              <a:pt x="304660" y="967559"/>
                              <a:pt x="29749" y="979440"/>
                              <a:pt x="0" y="852298"/>
                            </a:cubicBezTo>
                            <a:cubicBezTo>
                              <a:pt x="627" y="676188"/>
                              <a:pt x="58546" y="620050"/>
                              <a:pt x="91067" y="488287"/>
                            </a:cubicBezTo>
                            <a:cubicBezTo>
                              <a:pt x="123587" y="356524"/>
                              <a:pt x="182535" y="280748"/>
                              <a:pt x="182133" y="124276"/>
                            </a:cubicBezTo>
                            <a:cubicBezTo>
                              <a:pt x="182100" y="123977"/>
                              <a:pt x="181992" y="123722"/>
                              <a:pt x="181975" y="123403"/>
                            </a:cubicBezTo>
                            <a:cubicBezTo>
                              <a:pt x="185171" y="30113"/>
                              <a:pt x="406283" y="36727"/>
                              <a:pt x="627229" y="0"/>
                            </a:cubicBezTo>
                            <a:close/>
                          </a:path>
                          <a:path w="1262593" h="1050601" stroke="0" extrusionOk="0">
                            <a:moveTo>
                              <a:pt x="627229" y="0"/>
                            </a:moveTo>
                            <a:cubicBezTo>
                              <a:pt x="866806" y="-3189"/>
                              <a:pt x="1048858" y="43364"/>
                              <a:pt x="1070185" y="110786"/>
                            </a:cubicBezTo>
                            <a:cubicBezTo>
                              <a:pt x="1071814" y="113606"/>
                              <a:pt x="1071092" y="116143"/>
                              <a:pt x="1071877" y="120068"/>
                            </a:cubicBezTo>
                            <a:cubicBezTo>
                              <a:pt x="1072520" y="120032"/>
                              <a:pt x="1072606" y="120091"/>
                              <a:pt x="1073318" y="120068"/>
                            </a:cubicBezTo>
                            <a:cubicBezTo>
                              <a:pt x="1136231" y="289485"/>
                              <a:pt x="1094489" y="337578"/>
                              <a:pt x="1164170" y="483476"/>
                            </a:cubicBezTo>
                            <a:cubicBezTo>
                              <a:pt x="1233851" y="629374"/>
                              <a:pt x="1200686" y="727913"/>
                              <a:pt x="1262593" y="877168"/>
                            </a:cubicBezTo>
                            <a:cubicBezTo>
                              <a:pt x="1242894" y="1026041"/>
                              <a:pt x="1005931" y="978164"/>
                              <a:pt x="933655" y="1000572"/>
                            </a:cubicBezTo>
                            <a:cubicBezTo>
                              <a:pt x="919078" y="1000869"/>
                              <a:pt x="912899" y="997186"/>
                              <a:pt x="893376" y="999047"/>
                            </a:cubicBezTo>
                            <a:cubicBezTo>
                              <a:pt x="878572" y="1007409"/>
                              <a:pt x="869801" y="1009597"/>
                              <a:pt x="859529" y="1014456"/>
                            </a:cubicBezTo>
                            <a:cubicBezTo>
                              <a:pt x="791418" y="1042950"/>
                              <a:pt x="716932" y="1040149"/>
                              <a:pt x="627229" y="1050601"/>
                            </a:cubicBezTo>
                            <a:cubicBezTo>
                              <a:pt x="532789" y="1036097"/>
                              <a:pt x="447813" y="1031930"/>
                              <a:pt x="394930" y="1014456"/>
                            </a:cubicBezTo>
                            <a:cubicBezTo>
                              <a:pt x="380897" y="1012620"/>
                              <a:pt x="369592" y="1001995"/>
                              <a:pt x="361163" y="999083"/>
                            </a:cubicBezTo>
                            <a:cubicBezTo>
                              <a:pt x="348558" y="1003989"/>
                              <a:pt x="329806" y="999887"/>
                              <a:pt x="321846" y="1000572"/>
                            </a:cubicBezTo>
                            <a:cubicBezTo>
                              <a:pt x="277504" y="974322"/>
                              <a:pt x="37592" y="956484"/>
                              <a:pt x="0" y="852298"/>
                            </a:cubicBezTo>
                            <a:cubicBezTo>
                              <a:pt x="28376" y="710262"/>
                              <a:pt x="102631" y="606323"/>
                              <a:pt x="85603" y="510128"/>
                            </a:cubicBezTo>
                            <a:cubicBezTo>
                              <a:pt x="68574" y="413933"/>
                              <a:pt x="140002" y="318730"/>
                              <a:pt x="182133" y="124276"/>
                            </a:cubicBezTo>
                            <a:cubicBezTo>
                              <a:pt x="182129" y="124017"/>
                              <a:pt x="182043" y="123713"/>
                              <a:pt x="181975" y="123403"/>
                            </a:cubicBezTo>
                            <a:cubicBezTo>
                              <a:pt x="169766" y="101067"/>
                              <a:pt x="334117" y="-2010"/>
                              <a:pt x="62722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356B2E9-0527-60C8-FBD5-D4D739537624}"/>
                  </a:ext>
                </a:extLst>
              </p:cNvPr>
              <p:cNvSpPr/>
              <p:nvPr/>
            </p:nvSpPr>
            <p:spPr>
              <a:xfrm>
                <a:off x="22126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67372040">
                      <a:custGeom>
                        <a:avLst/>
                        <a:gdLst>
                          <a:gd name="connsiteX0" fmla="*/ 465013 w 943926"/>
                          <a:gd name="connsiteY0" fmla="*/ 0 h 354144"/>
                          <a:gd name="connsiteX1" fmla="*/ 907969 w 943926"/>
                          <a:gd name="connsiteY1" fmla="*/ 110786 h 354144"/>
                          <a:gd name="connsiteX2" fmla="*/ 909660 w 943926"/>
                          <a:gd name="connsiteY2" fmla="*/ 120068 h 354144"/>
                          <a:gd name="connsiteX3" fmla="*/ 911101 w 943926"/>
                          <a:gd name="connsiteY3" fmla="*/ 120068 h 354144"/>
                          <a:gd name="connsiteX4" fmla="*/ 943926 w 943926"/>
                          <a:gd name="connsiteY4" fmla="*/ 251363 h 354144"/>
                          <a:gd name="connsiteX5" fmla="*/ 933860 w 943926"/>
                          <a:gd name="connsiteY5" fmla="*/ 260054 h 354144"/>
                          <a:gd name="connsiteX6" fmla="*/ 918606 w 943926"/>
                          <a:gd name="connsiteY6" fmla="*/ 273489 h 354144"/>
                          <a:gd name="connsiteX7" fmla="*/ 874136 w 943926"/>
                          <a:gd name="connsiteY7" fmla="*/ 231799 h 354144"/>
                          <a:gd name="connsiteX8" fmla="*/ 821328 w 943926"/>
                          <a:gd name="connsiteY8" fmla="*/ 273489 h 354144"/>
                          <a:gd name="connsiteX9" fmla="*/ 737947 w 943926"/>
                          <a:gd name="connsiteY9" fmla="*/ 265151 h 354144"/>
                          <a:gd name="connsiteX10" fmla="*/ 635110 w 943926"/>
                          <a:gd name="connsiteY10" fmla="*/ 340194 h 354144"/>
                          <a:gd name="connsiteX11" fmla="*/ 471127 w 943926"/>
                          <a:gd name="connsiteY11" fmla="*/ 279048 h 354144"/>
                          <a:gd name="connsiteX12" fmla="*/ 323821 w 943926"/>
                          <a:gd name="connsiteY12" fmla="*/ 354091 h 354144"/>
                          <a:gd name="connsiteX13" fmla="*/ 195970 w 943926"/>
                          <a:gd name="connsiteY13" fmla="*/ 265151 h 354144"/>
                          <a:gd name="connsiteX14" fmla="*/ 73677 w 943926"/>
                          <a:gd name="connsiteY14" fmla="*/ 287386 h 354144"/>
                          <a:gd name="connsiteX15" fmla="*/ 8710 w 943926"/>
                          <a:gd name="connsiteY15" fmla="*/ 216860 h 354144"/>
                          <a:gd name="connsiteX16" fmla="*/ 0 w 943926"/>
                          <a:gd name="connsiteY16" fmla="*/ 203944 h 354144"/>
                          <a:gd name="connsiteX17" fmla="*/ 19916 w 943926"/>
                          <a:gd name="connsiteY17" fmla="*/ 124276 h 354144"/>
                          <a:gd name="connsiteX18" fmla="*/ 19758 w 943926"/>
                          <a:gd name="connsiteY18" fmla="*/ 123403 h 354144"/>
                          <a:gd name="connsiteX19" fmla="*/ 465013 w 943926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6" h="354144" fill="none" extrusionOk="0">
                            <a:moveTo>
                              <a:pt x="465013" y="0"/>
                            </a:moveTo>
                            <a:cubicBezTo>
                              <a:pt x="701675" y="6669"/>
                              <a:pt x="896202" y="54702"/>
                              <a:pt x="907969" y="110786"/>
                            </a:cubicBezTo>
                            <a:cubicBezTo>
                              <a:pt x="908551" y="113382"/>
                              <a:pt x="908477" y="116577"/>
                              <a:pt x="909660" y="120068"/>
                            </a:cubicBezTo>
                            <a:cubicBezTo>
                              <a:pt x="910160" y="119972"/>
                              <a:pt x="910625" y="120103"/>
                              <a:pt x="911101" y="120068"/>
                            </a:cubicBezTo>
                            <a:cubicBezTo>
                              <a:pt x="923485" y="154011"/>
                              <a:pt x="919985" y="202643"/>
                              <a:pt x="943926" y="251363"/>
                            </a:cubicBezTo>
                            <a:cubicBezTo>
                              <a:pt x="940361" y="254958"/>
                              <a:pt x="937686" y="256266"/>
                              <a:pt x="933860" y="260054"/>
                            </a:cubicBezTo>
                            <a:cubicBezTo>
                              <a:pt x="929585" y="266661"/>
                              <a:pt x="928920" y="277051"/>
                              <a:pt x="918606" y="273489"/>
                            </a:cubicBezTo>
                            <a:cubicBezTo>
                              <a:pt x="910781" y="266417"/>
                              <a:pt x="895026" y="232234"/>
                              <a:pt x="874136" y="231799"/>
                            </a:cubicBezTo>
                            <a:cubicBezTo>
                              <a:pt x="860820" y="229991"/>
                              <a:pt x="840715" y="268142"/>
                              <a:pt x="821328" y="273489"/>
                            </a:cubicBezTo>
                            <a:cubicBezTo>
                              <a:pt x="798134" y="287509"/>
                              <a:pt x="762503" y="257479"/>
                              <a:pt x="737947" y="265151"/>
                            </a:cubicBezTo>
                            <a:cubicBezTo>
                              <a:pt x="710508" y="276491"/>
                              <a:pt x="677914" y="335869"/>
                              <a:pt x="635110" y="340194"/>
                            </a:cubicBezTo>
                            <a:cubicBezTo>
                              <a:pt x="588225" y="340219"/>
                              <a:pt x="523804" y="274332"/>
                              <a:pt x="471127" y="279048"/>
                            </a:cubicBezTo>
                            <a:cubicBezTo>
                              <a:pt x="416727" y="290732"/>
                              <a:pt x="364678" y="355999"/>
                              <a:pt x="323821" y="354091"/>
                            </a:cubicBezTo>
                            <a:cubicBezTo>
                              <a:pt x="278563" y="342945"/>
                              <a:pt x="241402" y="282252"/>
                              <a:pt x="195970" y="265151"/>
                            </a:cubicBezTo>
                            <a:cubicBezTo>
                              <a:pt x="154584" y="255780"/>
                              <a:pt x="120313" y="311098"/>
                              <a:pt x="73677" y="287386"/>
                            </a:cubicBezTo>
                            <a:cubicBezTo>
                              <a:pt x="56562" y="276214"/>
                              <a:pt x="23949" y="241856"/>
                              <a:pt x="8710" y="216860"/>
                            </a:cubicBezTo>
                            <a:cubicBezTo>
                              <a:pt x="5972" y="212841"/>
                              <a:pt x="4253" y="209552"/>
                              <a:pt x="0" y="203944"/>
                            </a:cubicBezTo>
                            <a:cubicBezTo>
                              <a:pt x="5281" y="163163"/>
                              <a:pt x="19398" y="156056"/>
                              <a:pt x="19916" y="124276"/>
                            </a:cubicBezTo>
                            <a:cubicBezTo>
                              <a:pt x="19863" y="123972"/>
                              <a:pt x="19837" y="123705"/>
                              <a:pt x="19758" y="123403"/>
                            </a:cubicBezTo>
                            <a:cubicBezTo>
                              <a:pt x="23215" y="37487"/>
                              <a:pt x="230064" y="-28836"/>
                              <a:pt x="465013" y="0"/>
                            </a:cubicBezTo>
                            <a:close/>
                          </a:path>
                          <a:path w="943926" h="354144" stroke="0" extrusionOk="0">
                            <a:moveTo>
                              <a:pt x="465013" y="0"/>
                            </a:moveTo>
                            <a:cubicBezTo>
                              <a:pt x="700648" y="-17444"/>
                              <a:pt x="869564" y="56165"/>
                              <a:pt x="907969" y="110786"/>
                            </a:cubicBezTo>
                            <a:cubicBezTo>
                              <a:pt x="908766" y="112721"/>
                              <a:pt x="908554" y="115820"/>
                              <a:pt x="909660" y="120068"/>
                            </a:cubicBezTo>
                            <a:cubicBezTo>
                              <a:pt x="909998" y="120021"/>
                              <a:pt x="910382" y="120081"/>
                              <a:pt x="911101" y="120068"/>
                            </a:cubicBezTo>
                            <a:cubicBezTo>
                              <a:pt x="920388" y="154087"/>
                              <a:pt x="929372" y="224989"/>
                              <a:pt x="943926" y="251363"/>
                            </a:cubicBezTo>
                            <a:cubicBezTo>
                              <a:pt x="942294" y="253676"/>
                              <a:pt x="936136" y="257606"/>
                              <a:pt x="933860" y="260054"/>
                            </a:cubicBezTo>
                            <a:cubicBezTo>
                              <a:pt x="928988" y="263263"/>
                              <a:pt x="929264" y="279444"/>
                              <a:pt x="918606" y="273489"/>
                            </a:cubicBezTo>
                            <a:cubicBezTo>
                              <a:pt x="910449" y="265246"/>
                              <a:pt x="890135" y="230844"/>
                              <a:pt x="874136" y="231799"/>
                            </a:cubicBezTo>
                            <a:cubicBezTo>
                              <a:pt x="861665" y="228829"/>
                              <a:pt x="845772" y="267778"/>
                              <a:pt x="821328" y="273489"/>
                            </a:cubicBezTo>
                            <a:cubicBezTo>
                              <a:pt x="795511" y="284963"/>
                              <a:pt x="777858" y="258372"/>
                              <a:pt x="737947" y="265151"/>
                            </a:cubicBezTo>
                            <a:cubicBezTo>
                              <a:pt x="717891" y="279937"/>
                              <a:pt x="680710" y="335566"/>
                              <a:pt x="635110" y="340194"/>
                            </a:cubicBezTo>
                            <a:cubicBezTo>
                              <a:pt x="596648" y="334916"/>
                              <a:pt x="521837" y="283026"/>
                              <a:pt x="471127" y="279048"/>
                            </a:cubicBezTo>
                            <a:cubicBezTo>
                              <a:pt x="420260" y="269796"/>
                              <a:pt x="372278" y="355549"/>
                              <a:pt x="323821" y="354091"/>
                            </a:cubicBezTo>
                            <a:cubicBezTo>
                              <a:pt x="266138" y="351064"/>
                              <a:pt x="233522" y="279220"/>
                              <a:pt x="195970" y="265151"/>
                            </a:cubicBezTo>
                            <a:cubicBezTo>
                              <a:pt x="155249" y="252899"/>
                              <a:pt x="114230" y="308413"/>
                              <a:pt x="73677" y="287386"/>
                            </a:cubicBezTo>
                            <a:cubicBezTo>
                              <a:pt x="43497" y="279490"/>
                              <a:pt x="37010" y="255050"/>
                              <a:pt x="8710" y="216860"/>
                            </a:cubicBezTo>
                            <a:cubicBezTo>
                              <a:pt x="5388" y="213641"/>
                              <a:pt x="3775" y="207067"/>
                              <a:pt x="0" y="203944"/>
                            </a:cubicBezTo>
                            <a:cubicBezTo>
                              <a:pt x="4209" y="172338"/>
                              <a:pt x="14043" y="153339"/>
                              <a:pt x="19916" y="124276"/>
                            </a:cubicBezTo>
                            <a:cubicBezTo>
                              <a:pt x="19867" y="123993"/>
                              <a:pt x="19805" y="123683"/>
                              <a:pt x="19758" y="123403"/>
                            </a:cubicBezTo>
                            <a:cubicBezTo>
                              <a:pt x="23258" y="114735"/>
                              <a:pt x="247732" y="-20018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3134DC1-BA51-A146-F2E9-7FBF9DAD7801}"/>
                  </a:ext>
                </a:extLst>
              </p:cNvPr>
              <p:cNvSpPr/>
              <p:nvPr/>
            </p:nvSpPr>
            <p:spPr>
              <a:xfrm>
                <a:off x="22297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139963482">
                      <a:custGeom>
                        <a:avLst/>
                        <a:gdLst>
                          <a:gd name="connsiteX0" fmla="*/ 0 w 890510"/>
                          <a:gd name="connsiteY0" fmla="*/ 123404 h 246807"/>
                          <a:gd name="connsiteX1" fmla="*/ 445255 w 890510"/>
                          <a:gd name="connsiteY1" fmla="*/ 0 h 246807"/>
                          <a:gd name="connsiteX2" fmla="*/ 890510 w 890510"/>
                          <a:gd name="connsiteY2" fmla="*/ 123404 h 246807"/>
                          <a:gd name="connsiteX3" fmla="*/ 445255 w 890510"/>
                          <a:gd name="connsiteY3" fmla="*/ 246808 h 246807"/>
                          <a:gd name="connsiteX4" fmla="*/ 0 w 890510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0" h="246807" fill="none" extrusionOk="0">
                            <a:moveTo>
                              <a:pt x="0" y="123404"/>
                            </a:moveTo>
                            <a:cubicBezTo>
                              <a:pt x="31344" y="91483"/>
                              <a:pt x="176726" y="11612"/>
                              <a:pt x="445255" y="0"/>
                            </a:cubicBezTo>
                            <a:cubicBezTo>
                              <a:pt x="690252" y="-8849"/>
                              <a:pt x="891975" y="57034"/>
                              <a:pt x="890510" y="123404"/>
                            </a:cubicBezTo>
                            <a:cubicBezTo>
                              <a:pt x="883932" y="195469"/>
                              <a:pt x="721764" y="204072"/>
                              <a:pt x="445255" y="246808"/>
                            </a:cubicBezTo>
                            <a:cubicBezTo>
                              <a:pt x="210178" y="245911"/>
                              <a:pt x="18433" y="189526"/>
                              <a:pt x="0" y="123404"/>
                            </a:cubicBezTo>
                            <a:close/>
                          </a:path>
                          <a:path w="890510" h="246807" stroke="0" extrusionOk="0">
                            <a:moveTo>
                              <a:pt x="0" y="123404"/>
                            </a:moveTo>
                            <a:cubicBezTo>
                              <a:pt x="29719" y="2515"/>
                              <a:pt x="175083" y="10780"/>
                              <a:pt x="445255" y="0"/>
                            </a:cubicBezTo>
                            <a:cubicBezTo>
                              <a:pt x="688573" y="-4836"/>
                              <a:pt x="878659" y="44815"/>
                              <a:pt x="890510" y="123404"/>
                            </a:cubicBezTo>
                            <a:cubicBezTo>
                              <a:pt x="904079" y="235212"/>
                              <a:pt x="686535" y="253043"/>
                              <a:pt x="445255" y="246808"/>
                            </a:cubicBezTo>
                            <a:cubicBezTo>
                              <a:pt x="199412" y="239243"/>
                              <a:pt x="12851" y="207342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239">
                <a:extLst>
                  <a:ext uri="{FF2B5EF4-FFF2-40B4-BE49-F238E27FC236}">
                    <a16:creationId xmlns:a16="http://schemas.microsoft.com/office/drawing/2014/main" id="{070C4117-3B5C-7816-8F02-A69C400BEBF6}"/>
                  </a:ext>
                </a:extLst>
              </p:cNvPr>
              <p:cNvSpPr/>
              <p:nvPr/>
            </p:nvSpPr>
            <p:spPr>
              <a:xfrm>
                <a:off x="24882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08476758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14589" y="68487"/>
                              <a:pt x="92753" y="8273"/>
                              <a:pt x="136092" y="0"/>
                            </a:cubicBezTo>
                            <a:cubicBezTo>
                              <a:pt x="174918" y="-198"/>
                              <a:pt x="284325" y="66672"/>
                              <a:pt x="271844" y="75040"/>
                            </a:cubicBezTo>
                            <a:cubicBezTo>
                              <a:pt x="261844" y="82165"/>
                              <a:pt x="6631" y="81670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-17427" y="68979"/>
                              <a:pt x="98734" y="-2639"/>
                              <a:pt x="136092" y="0"/>
                            </a:cubicBezTo>
                            <a:cubicBezTo>
                              <a:pt x="178227" y="-295"/>
                              <a:pt x="281535" y="67017"/>
                              <a:pt x="271844" y="75040"/>
                            </a:cubicBezTo>
                            <a:cubicBezTo>
                              <a:pt x="260745" y="82680"/>
                              <a:pt x="7340" y="81023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34319E3-50E9-6871-7111-3AD107FE8F33}"/>
                  </a:ext>
                </a:extLst>
              </p:cNvPr>
              <p:cNvSpPr/>
              <p:nvPr/>
            </p:nvSpPr>
            <p:spPr>
              <a:xfrm>
                <a:off x="30363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87525184">
                      <a:custGeom>
                        <a:avLst/>
                        <a:gdLst>
                          <a:gd name="connsiteX0" fmla="*/ 77547 w 733508"/>
                          <a:gd name="connsiteY0" fmla="*/ 0 h 401111"/>
                          <a:gd name="connsiteX1" fmla="*/ 349323 w 733508"/>
                          <a:gd name="connsiteY1" fmla="*/ 229850 h 401111"/>
                          <a:gd name="connsiteX2" fmla="*/ 378644 w 733508"/>
                          <a:gd name="connsiteY2" fmla="*/ 228830 h 401111"/>
                          <a:gd name="connsiteX3" fmla="*/ 383409 w 733508"/>
                          <a:gd name="connsiteY3" fmla="*/ 219952 h 401111"/>
                          <a:gd name="connsiteX4" fmla="*/ 537316 w 733508"/>
                          <a:gd name="connsiteY4" fmla="*/ 190835 h 401111"/>
                          <a:gd name="connsiteX5" fmla="*/ 727703 w 733508"/>
                          <a:gd name="connsiteY5" fmla="*/ 272029 h 401111"/>
                          <a:gd name="connsiteX6" fmla="*/ 551995 w 733508"/>
                          <a:gd name="connsiteY6" fmla="*/ 332055 h 401111"/>
                          <a:gd name="connsiteX7" fmla="*/ 531061 w 733508"/>
                          <a:gd name="connsiteY7" fmla="*/ 334122 h 401111"/>
                          <a:gd name="connsiteX8" fmla="*/ 540552 w 733508"/>
                          <a:gd name="connsiteY8" fmla="*/ 357419 h 401111"/>
                          <a:gd name="connsiteX9" fmla="*/ 542817 w 733508"/>
                          <a:gd name="connsiteY9" fmla="*/ 388209 h 401111"/>
                          <a:gd name="connsiteX10" fmla="*/ 435089 w 733508"/>
                          <a:gd name="connsiteY10" fmla="*/ 341545 h 401111"/>
                          <a:gd name="connsiteX11" fmla="*/ 421124 w 733508"/>
                          <a:gd name="connsiteY11" fmla="*/ 323072 h 401111"/>
                          <a:gd name="connsiteX12" fmla="*/ 417507 w 733508"/>
                          <a:gd name="connsiteY12" fmla="*/ 314391 h 401111"/>
                          <a:gd name="connsiteX13" fmla="*/ 412592 w 733508"/>
                          <a:gd name="connsiteY13" fmla="*/ 312126 h 401111"/>
                          <a:gd name="connsiteX14" fmla="*/ 407561 w 733508"/>
                          <a:gd name="connsiteY14" fmla="*/ 307505 h 401111"/>
                          <a:gd name="connsiteX15" fmla="*/ 379896 w 733508"/>
                          <a:gd name="connsiteY15" fmla="*/ 309767 h 401111"/>
                          <a:gd name="connsiteX16" fmla="*/ 0 w 733508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1" fill="none" extrusionOk="0">
                            <a:moveTo>
                              <a:pt x="77547" y="0"/>
                            </a:moveTo>
                            <a:cubicBezTo>
                              <a:pt x="91224" y="118186"/>
                              <a:pt x="196997" y="202315"/>
                              <a:pt x="349323" y="229850"/>
                            </a:cubicBezTo>
                            <a:cubicBezTo>
                              <a:pt x="360487" y="228251"/>
                              <a:pt x="368876" y="231803"/>
                              <a:pt x="378644" y="228830"/>
                            </a:cubicBezTo>
                            <a:cubicBezTo>
                              <a:pt x="379264" y="225623"/>
                              <a:pt x="383117" y="222104"/>
                              <a:pt x="383409" y="219952"/>
                            </a:cubicBezTo>
                            <a:cubicBezTo>
                              <a:pt x="404488" y="188620"/>
                              <a:pt x="477216" y="179994"/>
                              <a:pt x="537316" y="190835"/>
                            </a:cubicBezTo>
                            <a:cubicBezTo>
                              <a:pt x="589797" y="198925"/>
                              <a:pt x="694617" y="219396"/>
                              <a:pt x="727703" y="272029"/>
                            </a:cubicBezTo>
                            <a:cubicBezTo>
                              <a:pt x="776674" y="327516"/>
                              <a:pt x="610537" y="327360"/>
                              <a:pt x="551995" y="332055"/>
                            </a:cubicBezTo>
                            <a:cubicBezTo>
                              <a:pt x="541748" y="333905"/>
                              <a:pt x="538141" y="331052"/>
                              <a:pt x="531061" y="334122"/>
                            </a:cubicBezTo>
                            <a:cubicBezTo>
                              <a:pt x="537962" y="344453"/>
                              <a:pt x="537100" y="351230"/>
                              <a:pt x="540552" y="357419"/>
                            </a:cubicBezTo>
                            <a:cubicBezTo>
                              <a:pt x="543402" y="369023"/>
                              <a:pt x="546314" y="379378"/>
                              <a:pt x="542817" y="388209"/>
                            </a:cubicBezTo>
                            <a:cubicBezTo>
                              <a:pt x="540370" y="427268"/>
                              <a:pt x="449730" y="360989"/>
                              <a:pt x="435089" y="341545"/>
                            </a:cubicBezTo>
                            <a:cubicBezTo>
                              <a:pt x="430798" y="336508"/>
                              <a:pt x="424979" y="330992"/>
                              <a:pt x="421124" y="323072"/>
                            </a:cubicBezTo>
                            <a:cubicBezTo>
                              <a:pt x="419108" y="318943"/>
                              <a:pt x="418677" y="316016"/>
                              <a:pt x="417507" y="314391"/>
                            </a:cubicBezTo>
                            <a:cubicBezTo>
                              <a:pt x="415135" y="313548"/>
                              <a:pt x="415244" y="312778"/>
                              <a:pt x="412592" y="312126"/>
                            </a:cubicBezTo>
                            <a:cubicBezTo>
                              <a:pt x="410866" y="311156"/>
                              <a:pt x="409709" y="309292"/>
                              <a:pt x="407561" y="307505"/>
                            </a:cubicBezTo>
                            <a:cubicBezTo>
                              <a:pt x="399981" y="310914"/>
                              <a:pt x="391531" y="306124"/>
                              <a:pt x="379896" y="309767"/>
                            </a:cubicBezTo>
                            <a:cubicBezTo>
                              <a:pt x="241385" y="330331"/>
                              <a:pt x="62563" y="191881"/>
                              <a:pt x="0" y="17959"/>
                            </a:cubicBezTo>
                          </a:path>
                          <a:path w="733508" h="401111" stroke="0" extrusionOk="0">
                            <a:moveTo>
                              <a:pt x="77547" y="0"/>
                            </a:moveTo>
                            <a:cubicBezTo>
                              <a:pt x="100804" y="120565"/>
                              <a:pt x="241367" y="227093"/>
                              <a:pt x="349323" y="229850"/>
                            </a:cubicBezTo>
                            <a:cubicBezTo>
                              <a:pt x="356164" y="227691"/>
                              <a:pt x="370465" y="230817"/>
                              <a:pt x="378644" y="228830"/>
                            </a:cubicBezTo>
                            <a:cubicBezTo>
                              <a:pt x="379620" y="224781"/>
                              <a:pt x="382944" y="222112"/>
                              <a:pt x="383409" y="219952"/>
                            </a:cubicBezTo>
                            <a:cubicBezTo>
                              <a:pt x="405124" y="204585"/>
                              <a:pt x="486368" y="179180"/>
                              <a:pt x="537316" y="190835"/>
                            </a:cubicBezTo>
                            <a:cubicBezTo>
                              <a:pt x="607802" y="197889"/>
                              <a:pt x="705443" y="233917"/>
                              <a:pt x="727703" y="272029"/>
                            </a:cubicBezTo>
                            <a:cubicBezTo>
                              <a:pt x="748798" y="328387"/>
                              <a:pt x="627368" y="335722"/>
                              <a:pt x="551995" y="332055"/>
                            </a:cubicBezTo>
                            <a:cubicBezTo>
                              <a:pt x="547519" y="334245"/>
                              <a:pt x="535706" y="331472"/>
                              <a:pt x="531061" y="334122"/>
                            </a:cubicBezTo>
                            <a:cubicBezTo>
                              <a:pt x="535716" y="340503"/>
                              <a:pt x="536912" y="352121"/>
                              <a:pt x="540552" y="357419"/>
                            </a:cubicBezTo>
                            <a:cubicBezTo>
                              <a:pt x="544633" y="370016"/>
                              <a:pt x="544504" y="378250"/>
                              <a:pt x="542817" y="388209"/>
                            </a:cubicBezTo>
                            <a:cubicBezTo>
                              <a:pt x="537525" y="425879"/>
                              <a:pt x="457505" y="364989"/>
                              <a:pt x="435089" y="341545"/>
                            </a:cubicBezTo>
                            <a:cubicBezTo>
                              <a:pt x="430051" y="336367"/>
                              <a:pt x="424262" y="331775"/>
                              <a:pt x="421124" y="323072"/>
                            </a:cubicBezTo>
                            <a:cubicBezTo>
                              <a:pt x="418967" y="319986"/>
                              <a:pt x="420191" y="317901"/>
                              <a:pt x="417507" y="314391"/>
                            </a:cubicBezTo>
                            <a:cubicBezTo>
                              <a:pt x="416400" y="314034"/>
                              <a:pt x="414475" y="312776"/>
                              <a:pt x="412592" y="312126"/>
                            </a:cubicBezTo>
                            <a:cubicBezTo>
                              <a:pt x="410988" y="311109"/>
                              <a:pt x="410276" y="308939"/>
                              <a:pt x="407561" y="307505"/>
                            </a:cubicBezTo>
                            <a:cubicBezTo>
                              <a:pt x="399181" y="309455"/>
                              <a:pt x="388206" y="306938"/>
                              <a:pt x="379896" y="309767"/>
                            </a:cubicBezTo>
                            <a:cubicBezTo>
                              <a:pt x="236954" y="343757"/>
                              <a:pt x="21480" y="197952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57918DF-A12F-3E8E-9602-4EBF07BE2A41}"/>
                  </a:ext>
                </a:extLst>
              </p:cNvPr>
              <p:cNvSpPr/>
              <p:nvPr/>
            </p:nvSpPr>
            <p:spPr>
              <a:xfrm flipH="1">
                <a:off x="15621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373361246">
                      <a:custGeom>
                        <a:avLst/>
                        <a:gdLst>
                          <a:gd name="connsiteX0" fmla="*/ 77547 w 733508"/>
                          <a:gd name="connsiteY0" fmla="*/ 0 h 401111"/>
                          <a:gd name="connsiteX1" fmla="*/ 349323 w 733508"/>
                          <a:gd name="connsiteY1" fmla="*/ 229850 h 401111"/>
                          <a:gd name="connsiteX2" fmla="*/ 378644 w 733508"/>
                          <a:gd name="connsiteY2" fmla="*/ 228830 h 401111"/>
                          <a:gd name="connsiteX3" fmla="*/ 383409 w 733508"/>
                          <a:gd name="connsiteY3" fmla="*/ 219952 h 401111"/>
                          <a:gd name="connsiteX4" fmla="*/ 537316 w 733508"/>
                          <a:gd name="connsiteY4" fmla="*/ 190835 h 401111"/>
                          <a:gd name="connsiteX5" fmla="*/ 727703 w 733508"/>
                          <a:gd name="connsiteY5" fmla="*/ 272029 h 401111"/>
                          <a:gd name="connsiteX6" fmla="*/ 551995 w 733508"/>
                          <a:gd name="connsiteY6" fmla="*/ 332055 h 401111"/>
                          <a:gd name="connsiteX7" fmla="*/ 531061 w 733508"/>
                          <a:gd name="connsiteY7" fmla="*/ 334122 h 401111"/>
                          <a:gd name="connsiteX8" fmla="*/ 540552 w 733508"/>
                          <a:gd name="connsiteY8" fmla="*/ 357419 h 401111"/>
                          <a:gd name="connsiteX9" fmla="*/ 542817 w 733508"/>
                          <a:gd name="connsiteY9" fmla="*/ 388209 h 401111"/>
                          <a:gd name="connsiteX10" fmla="*/ 435089 w 733508"/>
                          <a:gd name="connsiteY10" fmla="*/ 341545 h 401111"/>
                          <a:gd name="connsiteX11" fmla="*/ 421124 w 733508"/>
                          <a:gd name="connsiteY11" fmla="*/ 323072 h 401111"/>
                          <a:gd name="connsiteX12" fmla="*/ 417507 w 733508"/>
                          <a:gd name="connsiteY12" fmla="*/ 314391 h 401111"/>
                          <a:gd name="connsiteX13" fmla="*/ 412592 w 733508"/>
                          <a:gd name="connsiteY13" fmla="*/ 312126 h 401111"/>
                          <a:gd name="connsiteX14" fmla="*/ 407561 w 733508"/>
                          <a:gd name="connsiteY14" fmla="*/ 307505 h 401111"/>
                          <a:gd name="connsiteX15" fmla="*/ 379896 w 733508"/>
                          <a:gd name="connsiteY15" fmla="*/ 309767 h 401111"/>
                          <a:gd name="connsiteX16" fmla="*/ 0 w 733508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1" fill="none" extrusionOk="0">
                            <a:moveTo>
                              <a:pt x="77547" y="0"/>
                            </a:moveTo>
                            <a:cubicBezTo>
                              <a:pt x="112756" y="138416"/>
                              <a:pt x="208774" y="212479"/>
                              <a:pt x="349323" y="229850"/>
                            </a:cubicBezTo>
                            <a:cubicBezTo>
                              <a:pt x="360081" y="227221"/>
                              <a:pt x="372071" y="231458"/>
                              <a:pt x="378644" y="228830"/>
                            </a:cubicBezTo>
                            <a:cubicBezTo>
                              <a:pt x="379228" y="226510"/>
                              <a:pt x="381649" y="223398"/>
                              <a:pt x="383409" y="219952"/>
                            </a:cubicBezTo>
                            <a:cubicBezTo>
                              <a:pt x="398947" y="195136"/>
                              <a:pt x="476812" y="193487"/>
                              <a:pt x="537316" y="190835"/>
                            </a:cubicBezTo>
                            <a:cubicBezTo>
                              <a:pt x="597204" y="196690"/>
                              <a:pt x="696702" y="230714"/>
                              <a:pt x="727703" y="272029"/>
                            </a:cubicBezTo>
                            <a:cubicBezTo>
                              <a:pt x="764574" y="313384"/>
                              <a:pt x="624854" y="317188"/>
                              <a:pt x="551995" y="332055"/>
                            </a:cubicBezTo>
                            <a:cubicBezTo>
                              <a:pt x="544276" y="333354"/>
                              <a:pt x="540035" y="330889"/>
                              <a:pt x="531061" y="334122"/>
                            </a:cubicBezTo>
                            <a:cubicBezTo>
                              <a:pt x="535097" y="339740"/>
                              <a:pt x="535924" y="352602"/>
                              <a:pt x="540552" y="357419"/>
                            </a:cubicBezTo>
                            <a:cubicBezTo>
                              <a:pt x="544010" y="365314"/>
                              <a:pt x="542909" y="379706"/>
                              <a:pt x="542817" y="388209"/>
                            </a:cubicBezTo>
                            <a:cubicBezTo>
                              <a:pt x="530361" y="425298"/>
                              <a:pt x="460200" y="355843"/>
                              <a:pt x="435089" y="341545"/>
                            </a:cubicBezTo>
                            <a:cubicBezTo>
                              <a:pt x="431258" y="337451"/>
                              <a:pt x="424647" y="329064"/>
                              <a:pt x="421124" y="323072"/>
                            </a:cubicBezTo>
                            <a:cubicBezTo>
                              <a:pt x="419777" y="320750"/>
                              <a:pt x="419074" y="318022"/>
                              <a:pt x="417507" y="314391"/>
                            </a:cubicBezTo>
                            <a:cubicBezTo>
                              <a:pt x="415976" y="313737"/>
                              <a:pt x="413793" y="312218"/>
                              <a:pt x="412592" y="312126"/>
                            </a:cubicBezTo>
                            <a:cubicBezTo>
                              <a:pt x="410265" y="309997"/>
                              <a:pt x="409210" y="308648"/>
                              <a:pt x="407561" y="307505"/>
                            </a:cubicBezTo>
                            <a:cubicBezTo>
                              <a:pt x="398701" y="309490"/>
                              <a:pt x="389035" y="306262"/>
                              <a:pt x="379896" y="309767"/>
                            </a:cubicBezTo>
                            <a:cubicBezTo>
                              <a:pt x="181649" y="280196"/>
                              <a:pt x="41152" y="201169"/>
                              <a:pt x="0" y="17959"/>
                            </a:cubicBezTo>
                          </a:path>
                          <a:path w="733508" h="401111" stroke="0" extrusionOk="0">
                            <a:moveTo>
                              <a:pt x="77547" y="0"/>
                            </a:moveTo>
                            <a:cubicBezTo>
                              <a:pt x="99501" y="141748"/>
                              <a:pt x="222974" y="205630"/>
                              <a:pt x="349323" y="229850"/>
                            </a:cubicBezTo>
                            <a:cubicBezTo>
                              <a:pt x="360650" y="228195"/>
                              <a:pt x="370089" y="232157"/>
                              <a:pt x="378644" y="228830"/>
                            </a:cubicBezTo>
                            <a:cubicBezTo>
                              <a:pt x="380185" y="224833"/>
                              <a:pt x="382510" y="223173"/>
                              <a:pt x="383409" y="219952"/>
                            </a:cubicBezTo>
                            <a:cubicBezTo>
                              <a:pt x="403800" y="180336"/>
                              <a:pt x="468670" y="169348"/>
                              <a:pt x="537316" y="190835"/>
                            </a:cubicBezTo>
                            <a:cubicBezTo>
                              <a:pt x="592246" y="197838"/>
                              <a:pt x="700772" y="239282"/>
                              <a:pt x="727703" y="272029"/>
                            </a:cubicBezTo>
                            <a:cubicBezTo>
                              <a:pt x="752216" y="320910"/>
                              <a:pt x="644483" y="325367"/>
                              <a:pt x="551995" y="332055"/>
                            </a:cubicBezTo>
                            <a:cubicBezTo>
                              <a:pt x="543573" y="333930"/>
                              <a:pt x="540477" y="331304"/>
                              <a:pt x="531061" y="334122"/>
                            </a:cubicBezTo>
                            <a:cubicBezTo>
                              <a:pt x="534699" y="340997"/>
                              <a:pt x="534132" y="348729"/>
                              <a:pt x="540552" y="357419"/>
                            </a:cubicBezTo>
                            <a:cubicBezTo>
                              <a:pt x="543538" y="368138"/>
                              <a:pt x="545033" y="377468"/>
                              <a:pt x="542817" y="388209"/>
                            </a:cubicBezTo>
                            <a:cubicBezTo>
                              <a:pt x="533717" y="434974"/>
                              <a:pt x="454140" y="369972"/>
                              <a:pt x="435089" y="341545"/>
                            </a:cubicBezTo>
                            <a:cubicBezTo>
                              <a:pt x="429221" y="337067"/>
                              <a:pt x="426058" y="330523"/>
                              <a:pt x="421124" y="323072"/>
                            </a:cubicBezTo>
                            <a:cubicBezTo>
                              <a:pt x="418730" y="319959"/>
                              <a:pt x="419910" y="317648"/>
                              <a:pt x="417507" y="314391"/>
                            </a:cubicBezTo>
                            <a:cubicBezTo>
                              <a:pt x="416083" y="313928"/>
                              <a:pt x="413786" y="312595"/>
                              <a:pt x="412592" y="312126"/>
                            </a:cubicBezTo>
                            <a:cubicBezTo>
                              <a:pt x="411533" y="311222"/>
                              <a:pt x="410384" y="309344"/>
                              <a:pt x="407561" y="307505"/>
                            </a:cubicBezTo>
                            <a:cubicBezTo>
                              <a:pt x="399237" y="308676"/>
                              <a:pt x="391695" y="305604"/>
                              <a:pt x="379896" y="309767"/>
                            </a:cubicBezTo>
                            <a:cubicBezTo>
                              <a:pt x="186427" y="306274"/>
                              <a:pt x="21804" y="179475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3458124-6BBE-647F-349E-CBCE87CD608E}"/>
                  </a:ext>
                </a:extLst>
              </p:cNvPr>
              <p:cNvSpPr/>
              <p:nvPr/>
            </p:nvSpPr>
            <p:spPr>
              <a:xfrm rot="21017509">
                <a:off x="22012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1536880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-6351" y="93967"/>
                              <a:pt x="40011" y="7323"/>
                              <a:pt x="102939" y="0"/>
                            </a:cubicBezTo>
                            <a:cubicBezTo>
                              <a:pt x="139999" y="-2769"/>
                              <a:pt x="206781" y="57194"/>
                              <a:pt x="205878" y="186085"/>
                            </a:cubicBezTo>
                            <a:cubicBezTo>
                              <a:pt x="201105" y="293909"/>
                              <a:pt x="159863" y="369507"/>
                              <a:pt x="102939" y="372170"/>
                            </a:cubicBezTo>
                            <a:cubicBezTo>
                              <a:pt x="35934" y="352126"/>
                              <a:pt x="-21703" y="294933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-9114" y="74964"/>
                              <a:pt x="43324" y="2617"/>
                              <a:pt x="102939" y="0"/>
                            </a:cubicBezTo>
                            <a:cubicBezTo>
                              <a:pt x="158761" y="-3167"/>
                              <a:pt x="190368" y="89681"/>
                              <a:pt x="205878" y="186085"/>
                            </a:cubicBezTo>
                            <a:cubicBezTo>
                              <a:pt x="206204" y="284851"/>
                              <a:pt x="155799" y="362413"/>
                              <a:pt x="102939" y="372170"/>
                            </a:cubicBezTo>
                            <a:cubicBezTo>
                              <a:pt x="24526" y="376640"/>
                              <a:pt x="-2807" y="282149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C8B1E741-17A5-8833-D574-5473BF446A07}"/>
                  </a:ext>
                </a:extLst>
              </p:cNvPr>
              <p:cNvSpPr/>
              <p:nvPr/>
            </p:nvSpPr>
            <p:spPr>
              <a:xfrm rot="900000">
                <a:off x="28588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2216915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-1256" y="83139"/>
                              <a:pt x="44854" y="-6435"/>
                              <a:pt x="102939" y="0"/>
                            </a:cubicBezTo>
                            <a:cubicBezTo>
                              <a:pt x="162416" y="-22933"/>
                              <a:pt x="194039" y="77127"/>
                              <a:pt x="205878" y="186085"/>
                            </a:cubicBezTo>
                            <a:cubicBezTo>
                              <a:pt x="206680" y="290181"/>
                              <a:pt x="171635" y="370888"/>
                              <a:pt x="102939" y="372170"/>
                            </a:cubicBezTo>
                            <a:cubicBezTo>
                              <a:pt x="54544" y="370125"/>
                              <a:pt x="13073" y="309001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-10519" y="77146"/>
                              <a:pt x="52756" y="-1218"/>
                              <a:pt x="102939" y="0"/>
                            </a:cubicBezTo>
                            <a:cubicBezTo>
                              <a:pt x="156021" y="-25222"/>
                              <a:pt x="220345" y="82773"/>
                              <a:pt x="205878" y="186085"/>
                            </a:cubicBezTo>
                            <a:cubicBezTo>
                              <a:pt x="202088" y="287764"/>
                              <a:pt x="154169" y="367325"/>
                              <a:pt x="102939" y="372170"/>
                            </a:cubicBezTo>
                            <a:cubicBezTo>
                              <a:pt x="47863" y="373319"/>
                              <a:pt x="-8130" y="285400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608E8FF1-0E12-B654-B08D-8D73F0CC6465}"/>
                  </a:ext>
                </a:extLst>
              </p:cNvPr>
              <p:cNvSpPr/>
              <p:nvPr/>
            </p:nvSpPr>
            <p:spPr>
              <a:xfrm>
                <a:off x="23656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400368207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-6390" y="16714"/>
                              <a:pt x="21560" y="3902"/>
                              <a:pt x="44470" y="0"/>
                            </a:cubicBezTo>
                            <a:cubicBezTo>
                              <a:pt x="69766" y="-113"/>
                              <a:pt x="93661" y="24409"/>
                              <a:pt x="88940" y="44437"/>
                            </a:cubicBezTo>
                            <a:cubicBezTo>
                              <a:pt x="93807" y="70737"/>
                              <a:pt x="69745" y="90103"/>
                              <a:pt x="44470" y="88874"/>
                            </a:cubicBezTo>
                            <a:cubicBezTo>
                              <a:pt x="21818" y="93995"/>
                              <a:pt x="-1655" y="69087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4579" y="24405"/>
                              <a:pt x="16496" y="-422"/>
                              <a:pt x="44470" y="0"/>
                            </a:cubicBezTo>
                            <a:cubicBezTo>
                              <a:pt x="70185" y="-1281"/>
                              <a:pt x="94217" y="18779"/>
                              <a:pt x="88940" y="44437"/>
                            </a:cubicBezTo>
                            <a:cubicBezTo>
                              <a:pt x="87137" y="66480"/>
                              <a:pt x="69696" y="84104"/>
                              <a:pt x="44470" y="88874"/>
                            </a:cubicBezTo>
                            <a:cubicBezTo>
                              <a:pt x="19006" y="88720"/>
                              <a:pt x="-102" y="71969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C151C02-8795-01A2-399B-151F0AFAFD20}"/>
                  </a:ext>
                </a:extLst>
              </p:cNvPr>
              <p:cNvSpPr/>
              <p:nvPr/>
            </p:nvSpPr>
            <p:spPr>
              <a:xfrm>
                <a:off x="27992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75503208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-3514" y="21594"/>
                              <a:pt x="19534" y="-1142"/>
                              <a:pt x="44470" y="0"/>
                            </a:cubicBezTo>
                            <a:cubicBezTo>
                              <a:pt x="65270" y="605"/>
                              <a:pt x="86919" y="14717"/>
                              <a:pt x="88940" y="44437"/>
                            </a:cubicBezTo>
                            <a:cubicBezTo>
                              <a:pt x="89748" y="66399"/>
                              <a:pt x="61750" y="88702"/>
                              <a:pt x="44470" y="88874"/>
                            </a:cubicBezTo>
                            <a:cubicBezTo>
                              <a:pt x="20632" y="87403"/>
                              <a:pt x="-657" y="67919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4016" y="18532"/>
                              <a:pt x="17163" y="-2164"/>
                              <a:pt x="44470" y="0"/>
                            </a:cubicBezTo>
                            <a:cubicBezTo>
                              <a:pt x="72611" y="5558"/>
                              <a:pt x="87491" y="22163"/>
                              <a:pt x="88940" y="44437"/>
                            </a:cubicBezTo>
                            <a:cubicBezTo>
                              <a:pt x="88633" y="70280"/>
                              <a:pt x="73419" y="88042"/>
                              <a:pt x="44470" y="88874"/>
                            </a:cubicBezTo>
                            <a:cubicBezTo>
                              <a:pt x="25311" y="92329"/>
                              <a:pt x="5892" y="72963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06F63CB-2816-FC2B-BFC0-C430FD9DE30D}"/>
                </a:ext>
              </a:extLst>
            </p:cNvPr>
            <p:cNvGrpSpPr/>
            <p:nvPr/>
          </p:nvGrpSpPr>
          <p:grpSpPr>
            <a:xfrm>
              <a:off x="2466855" y="1851859"/>
              <a:ext cx="387808" cy="459206"/>
              <a:chOff x="-3606668" y="7272453"/>
              <a:chExt cx="1022259" cy="1210465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3F246044-E430-3CE1-A31D-6D530A8ACEA1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9897686">
                      <a:custGeom>
                        <a:avLst/>
                        <a:gdLst>
                          <a:gd name="connsiteX0" fmla="*/ 0 w 331633"/>
                          <a:gd name="connsiteY0" fmla="*/ 158853 h 317705"/>
                          <a:gd name="connsiteX1" fmla="*/ 165817 w 331633"/>
                          <a:gd name="connsiteY1" fmla="*/ 0 h 317705"/>
                          <a:gd name="connsiteX2" fmla="*/ 331634 w 331633"/>
                          <a:gd name="connsiteY2" fmla="*/ 158853 h 317705"/>
                          <a:gd name="connsiteX3" fmla="*/ 165817 w 331633"/>
                          <a:gd name="connsiteY3" fmla="*/ 317706 h 317705"/>
                          <a:gd name="connsiteX4" fmla="*/ 0 w 331633"/>
                          <a:gd name="connsiteY4" fmla="*/ 158853 h 317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5" fill="none" extrusionOk="0">
                            <a:moveTo>
                              <a:pt x="0" y="158853"/>
                            </a:moveTo>
                            <a:cubicBezTo>
                              <a:pt x="-1828" y="69813"/>
                              <a:pt x="83138" y="18461"/>
                              <a:pt x="165817" y="0"/>
                            </a:cubicBezTo>
                            <a:cubicBezTo>
                              <a:pt x="259015" y="2303"/>
                              <a:pt x="333817" y="71999"/>
                              <a:pt x="331634" y="158853"/>
                            </a:cubicBezTo>
                            <a:cubicBezTo>
                              <a:pt x="329102" y="261674"/>
                              <a:pt x="252472" y="314582"/>
                              <a:pt x="165817" y="317706"/>
                            </a:cubicBezTo>
                            <a:cubicBezTo>
                              <a:pt x="75338" y="316156"/>
                              <a:pt x="1709" y="245477"/>
                              <a:pt x="0" y="158853"/>
                            </a:cubicBezTo>
                            <a:close/>
                          </a:path>
                          <a:path w="331633" h="317705" stroke="0" extrusionOk="0">
                            <a:moveTo>
                              <a:pt x="0" y="158853"/>
                            </a:moveTo>
                            <a:cubicBezTo>
                              <a:pt x="18769" y="65898"/>
                              <a:pt x="72962" y="-6837"/>
                              <a:pt x="165817" y="0"/>
                            </a:cubicBezTo>
                            <a:cubicBezTo>
                              <a:pt x="259780" y="-21284"/>
                              <a:pt x="326960" y="77014"/>
                              <a:pt x="331634" y="158853"/>
                            </a:cubicBezTo>
                            <a:cubicBezTo>
                              <a:pt x="314308" y="267763"/>
                              <a:pt x="261451" y="315922"/>
                              <a:pt x="165817" y="317706"/>
                            </a:cubicBezTo>
                            <a:cubicBezTo>
                              <a:pt x="65946" y="322399"/>
                              <a:pt x="-9476" y="265949"/>
                              <a:pt x="0" y="15885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16A20F9-FBF5-8FE5-E719-F6A2A124975F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8132732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506" y="282"/>
                              <a:pt x="292127" y="2551"/>
                              <a:pt x="296452" y="1877"/>
                            </a:cubicBezTo>
                            <a:cubicBezTo>
                              <a:pt x="298547" y="1982"/>
                              <a:pt x="299320" y="3598"/>
                              <a:pt x="299295" y="5641"/>
                            </a:cubicBezTo>
                            <a:cubicBezTo>
                              <a:pt x="305108" y="32911"/>
                              <a:pt x="282208" y="90532"/>
                              <a:pt x="283383" y="119597"/>
                            </a:cubicBezTo>
                            <a:cubicBezTo>
                              <a:pt x="283341" y="121599"/>
                              <a:pt x="281011" y="122610"/>
                              <a:pt x="279619" y="122439"/>
                            </a:cubicBezTo>
                            <a:cubicBezTo>
                              <a:pt x="274211" y="121935"/>
                              <a:pt x="269880" y="120228"/>
                              <a:pt x="266406" y="120594"/>
                            </a:cubicBezTo>
                            <a:cubicBezTo>
                              <a:pt x="264384" y="120166"/>
                              <a:pt x="263540" y="118498"/>
                              <a:pt x="263564" y="116829"/>
                            </a:cubicBezTo>
                            <a:cubicBezTo>
                              <a:pt x="263557" y="106369"/>
                              <a:pt x="270952" y="83233"/>
                              <a:pt x="269698" y="72894"/>
                            </a:cubicBezTo>
                            <a:cubicBezTo>
                              <a:pt x="258847" y="73674"/>
                              <a:pt x="247652" y="70214"/>
                              <a:pt x="230338" y="71820"/>
                            </a:cubicBezTo>
                            <a:cubicBezTo>
                              <a:pt x="176908" y="85709"/>
                              <a:pt x="145421" y="86143"/>
                              <a:pt x="101247" y="126256"/>
                            </a:cubicBezTo>
                            <a:cubicBezTo>
                              <a:pt x="60470" y="170645"/>
                              <a:pt x="18518" y="231646"/>
                              <a:pt x="24895" y="294375"/>
                            </a:cubicBezTo>
                            <a:cubicBezTo>
                              <a:pt x="19393" y="295811"/>
                              <a:pt x="6822" y="294055"/>
                              <a:pt x="0" y="294375"/>
                            </a:cubicBezTo>
                            <a:cubicBezTo>
                              <a:pt x="5698" y="229467"/>
                              <a:pt x="33709" y="167356"/>
                              <a:pt x="84866" y="107509"/>
                            </a:cubicBezTo>
                            <a:cubicBezTo>
                              <a:pt x="136272" y="64645"/>
                              <a:pt x="181798" y="57032"/>
                              <a:pt x="228351" y="47003"/>
                            </a:cubicBezTo>
                            <a:cubicBezTo>
                              <a:pt x="244471" y="47183"/>
                              <a:pt x="258140" y="51642"/>
                              <a:pt x="273143" y="48226"/>
                            </a:cubicBezTo>
                            <a:cubicBezTo>
                              <a:pt x="274347" y="27900"/>
                              <a:pt x="276694" y="23463"/>
                              <a:pt x="279475" y="2874"/>
                            </a:cubicBezTo>
                            <a:cubicBezTo>
                              <a:pt x="279767" y="1106"/>
                              <a:pt x="281266" y="-600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8137" y="-16"/>
                              <a:pt x="289784" y="2342"/>
                              <a:pt x="296452" y="1877"/>
                            </a:cubicBezTo>
                            <a:cubicBezTo>
                              <a:pt x="298477" y="2417"/>
                              <a:pt x="299583" y="3904"/>
                              <a:pt x="299295" y="5641"/>
                            </a:cubicBezTo>
                            <a:cubicBezTo>
                              <a:pt x="304163" y="64094"/>
                              <a:pt x="284643" y="96018"/>
                              <a:pt x="283383" y="119597"/>
                            </a:cubicBezTo>
                            <a:cubicBezTo>
                              <a:pt x="282905" y="121897"/>
                              <a:pt x="281275" y="122832"/>
                              <a:pt x="279619" y="122439"/>
                            </a:cubicBezTo>
                            <a:cubicBezTo>
                              <a:pt x="273892" y="121830"/>
                              <a:pt x="272845" y="120399"/>
                              <a:pt x="266406" y="120594"/>
                            </a:cubicBezTo>
                            <a:cubicBezTo>
                              <a:pt x="264434" y="120075"/>
                              <a:pt x="263136" y="118554"/>
                              <a:pt x="263564" y="116829"/>
                            </a:cubicBezTo>
                            <a:cubicBezTo>
                              <a:pt x="265142" y="97771"/>
                              <a:pt x="272172" y="90911"/>
                              <a:pt x="269698" y="72894"/>
                            </a:cubicBezTo>
                            <a:cubicBezTo>
                              <a:pt x="254828" y="75334"/>
                              <a:pt x="242792" y="69020"/>
                              <a:pt x="230338" y="71820"/>
                            </a:cubicBezTo>
                            <a:cubicBezTo>
                              <a:pt x="178670" y="85506"/>
                              <a:pt x="144715" y="97347"/>
                              <a:pt x="101247" y="126256"/>
                            </a:cubicBezTo>
                            <a:cubicBezTo>
                              <a:pt x="52421" y="166000"/>
                              <a:pt x="23013" y="243942"/>
                              <a:pt x="24895" y="294375"/>
                            </a:cubicBezTo>
                            <a:cubicBezTo>
                              <a:pt x="13363" y="294953"/>
                              <a:pt x="7013" y="291594"/>
                              <a:pt x="0" y="294375"/>
                            </a:cubicBezTo>
                            <a:cubicBezTo>
                              <a:pt x="18426" y="233035"/>
                              <a:pt x="27110" y="165739"/>
                              <a:pt x="84866" y="107509"/>
                            </a:cubicBezTo>
                            <a:cubicBezTo>
                              <a:pt x="132067" y="71738"/>
                              <a:pt x="190561" y="49635"/>
                              <a:pt x="228351" y="47003"/>
                            </a:cubicBezTo>
                            <a:cubicBezTo>
                              <a:pt x="237484" y="43295"/>
                              <a:pt x="255037" y="49771"/>
                              <a:pt x="273143" y="48226"/>
                            </a:cubicBezTo>
                            <a:cubicBezTo>
                              <a:pt x="272625" y="29617"/>
                              <a:pt x="276749" y="24653"/>
                              <a:pt x="279475" y="2874"/>
                            </a:cubicBezTo>
                            <a:cubicBezTo>
                              <a:pt x="279656" y="835"/>
                              <a:pt x="281851" y="10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670417D-8D77-C965-94BF-12BB6BFA7B39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687980404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558" y="4931"/>
                              <a:pt x="118577" y="6153"/>
                              <a:pt x="116511" y="8897"/>
                            </a:cubicBezTo>
                            <a:cubicBezTo>
                              <a:pt x="104858" y="16156"/>
                              <a:pt x="83131" y="23884"/>
                              <a:pt x="63043" y="22772"/>
                            </a:cubicBezTo>
                            <a:cubicBezTo>
                              <a:pt x="42549" y="23414"/>
                              <a:pt x="21965" y="13039"/>
                              <a:pt x="9574" y="8897"/>
                            </a:cubicBezTo>
                            <a:cubicBezTo>
                              <a:pt x="7368" y="6916"/>
                              <a:pt x="3156" y="84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1658E3D7-6876-097E-80F6-60D9F8904BE7}"/>
              </a:ext>
            </a:extLst>
          </p:cNvPr>
          <p:cNvGrpSpPr/>
          <p:nvPr/>
        </p:nvGrpSpPr>
        <p:grpSpPr>
          <a:xfrm>
            <a:off x="3754587" y="1471832"/>
            <a:ext cx="2434484" cy="1521652"/>
            <a:chOff x="3937882" y="1784408"/>
            <a:chExt cx="2110034" cy="1318859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E6207F8-2571-C2C5-F309-FDA3071EA040}"/>
                </a:ext>
              </a:extLst>
            </p:cNvPr>
            <p:cNvGrpSpPr/>
            <p:nvPr/>
          </p:nvGrpSpPr>
          <p:grpSpPr>
            <a:xfrm>
              <a:off x="3937882" y="2147602"/>
              <a:ext cx="2110034" cy="955665"/>
              <a:chOff x="3937882" y="2147602"/>
              <a:chExt cx="2110034" cy="955665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79C51B2-9EFD-127E-0C05-A4824E55D74A}"/>
                  </a:ext>
                </a:extLst>
              </p:cNvPr>
              <p:cNvSpPr/>
              <p:nvPr/>
            </p:nvSpPr>
            <p:spPr>
              <a:xfrm>
                <a:off x="4447823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09506894">
                      <a:custGeom>
                        <a:avLst/>
                        <a:gdLst>
                          <a:gd name="connsiteX0" fmla="*/ 627230 w 1262594"/>
                          <a:gd name="connsiteY0" fmla="*/ 0 h 1050601"/>
                          <a:gd name="connsiteX1" fmla="*/ 1070186 w 1262594"/>
                          <a:gd name="connsiteY1" fmla="*/ 110786 h 1050601"/>
                          <a:gd name="connsiteX2" fmla="*/ 1071877 w 1262594"/>
                          <a:gd name="connsiteY2" fmla="*/ 120068 h 1050601"/>
                          <a:gd name="connsiteX3" fmla="*/ 1073318 w 1262594"/>
                          <a:gd name="connsiteY3" fmla="*/ 120068 h 1050601"/>
                          <a:gd name="connsiteX4" fmla="*/ 1164170 w 1262594"/>
                          <a:gd name="connsiteY4" fmla="*/ 483476 h 1050601"/>
                          <a:gd name="connsiteX5" fmla="*/ 1262594 w 1262594"/>
                          <a:gd name="connsiteY5" fmla="*/ 877168 h 1050601"/>
                          <a:gd name="connsiteX6" fmla="*/ 933656 w 1262594"/>
                          <a:gd name="connsiteY6" fmla="*/ 1000572 h 1050601"/>
                          <a:gd name="connsiteX7" fmla="*/ 893377 w 1262594"/>
                          <a:gd name="connsiteY7" fmla="*/ 999047 h 1050601"/>
                          <a:gd name="connsiteX8" fmla="*/ 859530 w 1262594"/>
                          <a:gd name="connsiteY8" fmla="*/ 1014456 h 1050601"/>
                          <a:gd name="connsiteX9" fmla="*/ 627230 w 1262594"/>
                          <a:gd name="connsiteY9" fmla="*/ 1050601 h 1050601"/>
                          <a:gd name="connsiteX10" fmla="*/ 394930 w 1262594"/>
                          <a:gd name="connsiteY10" fmla="*/ 1014456 h 1050601"/>
                          <a:gd name="connsiteX11" fmla="*/ 361163 w 1262594"/>
                          <a:gd name="connsiteY11" fmla="*/ 999083 h 1050601"/>
                          <a:gd name="connsiteX12" fmla="*/ 321847 w 1262594"/>
                          <a:gd name="connsiteY12" fmla="*/ 1000572 h 1050601"/>
                          <a:gd name="connsiteX13" fmla="*/ 0 w 1262594"/>
                          <a:gd name="connsiteY13" fmla="*/ 852298 h 1050601"/>
                          <a:gd name="connsiteX14" fmla="*/ 89246 w 1262594"/>
                          <a:gd name="connsiteY14" fmla="*/ 495567 h 1050601"/>
                          <a:gd name="connsiteX15" fmla="*/ 182134 w 1262594"/>
                          <a:gd name="connsiteY15" fmla="*/ 124276 h 1050601"/>
                          <a:gd name="connsiteX16" fmla="*/ 181975 w 1262594"/>
                          <a:gd name="connsiteY16" fmla="*/ 123403 h 1050601"/>
                          <a:gd name="connsiteX17" fmla="*/ 627230 w 1262594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4" h="1050601" fill="none" extrusionOk="0">
                            <a:moveTo>
                              <a:pt x="627230" y="0"/>
                            </a:moveTo>
                            <a:cubicBezTo>
                              <a:pt x="865705" y="13164"/>
                              <a:pt x="1030813" y="56299"/>
                              <a:pt x="1070186" y="110786"/>
                            </a:cubicBezTo>
                            <a:cubicBezTo>
                              <a:pt x="1070981" y="113822"/>
                              <a:pt x="1070747" y="116168"/>
                              <a:pt x="1071877" y="120068"/>
                            </a:cubicBezTo>
                            <a:cubicBezTo>
                              <a:pt x="1072417" y="119916"/>
                              <a:pt x="1072894" y="120101"/>
                              <a:pt x="1073318" y="120068"/>
                            </a:cubicBezTo>
                            <a:cubicBezTo>
                              <a:pt x="1115820" y="237303"/>
                              <a:pt x="1093925" y="354956"/>
                              <a:pt x="1164170" y="483476"/>
                            </a:cubicBezTo>
                            <a:cubicBezTo>
                              <a:pt x="1234415" y="611996"/>
                              <a:pt x="1195302" y="752878"/>
                              <a:pt x="1262594" y="877168"/>
                            </a:cubicBezTo>
                            <a:cubicBezTo>
                              <a:pt x="1236444" y="1017095"/>
                              <a:pt x="991608" y="974605"/>
                              <a:pt x="933656" y="1000572"/>
                            </a:cubicBezTo>
                            <a:cubicBezTo>
                              <a:pt x="922614" y="1001851"/>
                              <a:pt x="905778" y="997070"/>
                              <a:pt x="893377" y="999047"/>
                            </a:cubicBezTo>
                            <a:cubicBezTo>
                              <a:pt x="877973" y="1009597"/>
                              <a:pt x="867482" y="1010076"/>
                              <a:pt x="859530" y="1014456"/>
                            </a:cubicBezTo>
                            <a:cubicBezTo>
                              <a:pt x="806033" y="1022913"/>
                              <a:pt x="716427" y="1028188"/>
                              <a:pt x="627230" y="1050601"/>
                            </a:cubicBezTo>
                            <a:cubicBezTo>
                              <a:pt x="538846" y="1047129"/>
                              <a:pt x="436626" y="1039764"/>
                              <a:pt x="394930" y="1014456"/>
                            </a:cubicBezTo>
                            <a:cubicBezTo>
                              <a:pt x="386133" y="1010892"/>
                              <a:pt x="374497" y="1001825"/>
                              <a:pt x="361163" y="999083"/>
                            </a:cubicBezTo>
                            <a:cubicBezTo>
                              <a:pt x="348197" y="999917"/>
                              <a:pt x="332272" y="996545"/>
                              <a:pt x="321847" y="1000572"/>
                            </a:cubicBezTo>
                            <a:cubicBezTo>
                              <a:pt x="265550" y="962040"/>
                              <a:pt x="50034" y="1005221"/>
                              <a:pt x="0" y="852298"/>
                            </a:cubicBezTo>
                            <a:cubicBezTo>
                              <a:pt x="32641" y="719380"/>
                              <a:pt x="90312" y="607239"/>
                              <a:pt x="89246" y="495567"/>
                            </a:cubicBezTo>
                            <a:cubicBezTo>
                              <a:pt x="88179" y="383895"/>
                              <a:pt x="167311" y="235493"/>
                              <a:pt x="182134" y="124276"/>
                            </a:cubicBezTo>
                            <a:cubicBezTo>
                              <a:pt x="182001" y="123874"/>
                              <a:pt x="182037" y="123608"/>
                              <a:pt x="181975" y="123403"/>
                            </a:cubicBezTo>
                            <a:cubicBezTo>
                              <a:pt x="183589" y="3136"/>
                              <a:pt x="407999" y="7519"/>
                              <a:pt x="627230" y="0"/>
                            </a:cubicBezTo>
                            <a:close/>
                          </a:path>
                          <a:path w="1262594" h="1050601" stroke="0" extrusionOk="0">
                            <a:moveTo>
                              <a:pt x="627230" y="0"/>
                            </a:moveTo>
                            <a:cubicBezTo>
                              <a:pt x="868411" y="11754"/>
                              <a:pt x="1057562" y="38631"/>
                              <a:pt x="1070186" y="110786"/>
                            </a:cubicBezTo>
                            <a:cubicBezTo>
                              <a:pt x="1071736" y="113133"/>
                              <a:pt x="1070937" y="117753"/>
                              <a:pt x="1071877" y="120068"/>
                            </a:cubicBezTo>
                            <a:cubicBezTo>
                              <a:pt x="1072540" y="119939"/>
                              <a:pt x="1072701" y="120133"/>
                              <a:pt x="1073318" y="120068"/>
                            </a:cubicBezTo>
                            <a:cubicBezTo>
                              <a:pt x="1153182" y="256118"/>
                              <a:pt x="1120873" y="317688"/>
                              <a:pt x="1169849" y="506189"/>
                            </a:cubicBezTo>
                            <a:cubicBezTo>
                              <a:pt x="1218825" y="694690"/>
                              <a:pt x="1199453" y="730300"/>
                              <a:pt x="1262594" y="877168"/>
                            </a:cubicBezTo>
                            <a:cubicBezTo>
                              <a:pt x="1247845" y="1019106"/>
                              <a:pt x="989235" y="975881"/>
                              <a:pt x="933656" y="1000572"/>
                            </a:cubicBezTo>
                            <a:cubicBezTo>
                              <a:pt x="916312" y="1004007"/>
                              <a:pt x="909169" y="995450"/>
                              <a:pt x="893377" y="999047"/>
                            </a:cubicBezTo>
                            <a:cubicBezTo>
                              <a:pt x="880098" y="1006171"/>
                              <a:pt x="870691" y="1007138"/>
                              <a:pt x="859530" y="1014456"/>
                            </a:cubicBezTo>
                            <a:cubicBezTo>
                              <a:pt x="802903" y="1038540"/>
                              <a:pt x="724469" y="1051324"/>
                              <a:pt x="627230" y="1050601"/>
                            </a:cubicBezTo>
                            <a:cubicBezTo>
                              <a:pt x="528196" y="1056672"/>
                              <a:pt x="439736" y="1033648"/>
                              <a:pt x="394930" y="1014456"/>
                            </a:cubicBezTo>
                            <a:cubicBezTo>
                              <a:pt x="376907" y="1010367"/>
                              <a:pt x="377540" y="1004536"/>
                              <a:pt x="361163" y="999083"/>
                            </a:cubicBezTo>
                            <a:cubicBezTo>
                              <a:pt x="345624" y="1003100"/>
                              <a:pt x="338295" y="998327"/>
                              <a:pt x="321847" y="1000572"/>
                            </a:cubicBezTo>
                            <a:cubicBezTo>
                              <a:pt x="261913" y="961245"/>
                              <a:pt x="50138" y="989490"/>
                              <a:pt x="0" y="852298"/>
                            </a:cubicBezTo>
                            <a:cubicBezTo>
                              <a:pt x="4629" y="679097"/>
                              <a:pt x="93971" y="609509"/>
                              <a:pt x="85603" y="510128"/>
                            </a:cubicBezTo>
                            <a:cubicBezTo>
                              <a:pt x="77235" y="410747"/>
                              <a:pt x="153720" y="257140"/>
                              <a:pt x="182134" y="124276"/>
                            </a:cubicBezTo>
                            <a:cubicBezTo>
                              <a:pt x="182076" y="124057"/>
                              <a:pt x="182052" y="123579"/>
                              <a:pt x="181975" y="123403"/>
                            </a:cubicBezTo>
                            <a:cubicBezTo>
                              <a:pt x="171975" y="44845"/>
                              <a:pt x="331779" y="-19452"/>
                              <a:pt x="62723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9B14AF7-286E-76CD-4D25-1CAC9132DDE0}"/>
                  </a:ext>
                </a:extLst>
              </p:cNvPr>
              <p:cNvSpPr/>
              <p:nvPr/>
            </p:nvSpPr>
            <p:spPr>
              <a:xfrm>
                <a:off x="4588420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73078664">
                      <a:custGeom>
                        <a:avLst/>
                        <a:gdLst>
                          <a:gd name="connsiteX0" fmla="*/ 465013 w 943927"/>
                          <a:gd name="connsiteY0" fmla="*/ 0 h 354144"/>
                          <a:gd name="connsiteX1" fmla="*/ 907970 w 943927"/>
                          <a:gd name="connsiteY1" fmla="*/ 110786 h 354144"/>
                          <a:gd name="connsiteX2" fmla="*/ 909661 w 943927"/>
                          <a:gd name="connsiteY2" fmla="*/ 120068 h 354144"/>
                          <a:gd name="connsiteX3" fmla="*/ 911102 w 943927"/>
                          <a:gd name="connsiteY3" fmla="*/ 120068 h 354144"/>
                          <a:gd name="connsiteX4" fmla="*/ 943927 w 943927"/>
                          <a:gd name="connsiteY4" fmla="*/ 251363 h 354144"/>
                          <a:gd name="connsiteX5" fmla="*/ 933861 w 943927"/>
                          <a:gd name="connsiteY5" fmla="*/ 260054 h 354144"/>
                          <a:gd name="connsiteX6" fmla="*/ 918607 w 943927"/>
                          <a:gd name="connsiteY6" fmla="*/ 273489 h 354144"/>
                          <a:gd name="connsiteX7" fmla="*/ 874137 w 943927"/>
                          <a:gd name="connsiteY7" fmla="*/ 231799 h 354144"/>
                          <a:gd name="connsiteX8" fmla="*/ 821329 w 943927"/>
                          <a:gd name="connsiteY8" fmla="*/ 273489 h 354144"/>
                          <a:gd name="connsiteX9" fmla="*/ 737948 w 943927"/>
                          <a:gd name="connsiteY9" fmla="*/ 265151 h 354144"/>
                          <a:gd name="connsiteX10" fmla="*/ 635111 w 943927"/>
                          <a:gd name="connsiteY10" fmla="*/ 340194 h 354144"/>
                          <a:gd name="connsiteX11" fmla="*/ 471128 w 943927"/>
                          <a:gd name="connsiteY11" fmla="*/ 279048 h 354144"/>
                          <a:gd name="connsiteX12" fmla="*/ 323821 w 943927"/>
                          <a:gd name="connsiteY12" fmla="*/ 354091 h 354144"/>
                          <a:gd name="connsiteX13" fmla="*/ 195970 w 943927"/>
                          <a:gd name="connsiteY13" fmla="*/ 265151 h 354144"/>
                          <a:gd name="connsiteX14" fmla="*/ 73677 w 943927"/>
                          <a:gd name="connsiteY14" fmla="*/ 287386 h 354144"/>
                          <a:gd name="connsiteX15" fmla="*/ 8710 w 943927"/>
                          <a:gd name="connsiteY15" fmla="*/ 216860 h 354144"/>
                          <a:gd name="connsiteX16" fmla="*/ 0 w 943927"/>
                          <a:gd name="connsiteY16" fmla="*/ 203944 h 354144"/>
                          <a:gd name="connsiteX17" fmla="*/ 19916 w 943927"/>
                          <a:gd name="connsiteY17" fmla="*/ 124276 h 354144"/>
                          <a:gd name="connsiteX18" fmla="*/ 19758 w 943927"/>
                          <a:gd name="connsiteY18" fmla="*/ 123403 h 354144"/>
                          <a:gd name="connsiteX19" fmla="*/ 465013 w 943927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7" h="354144" fill="none" extrusionOk="0">
                            <a:moveTo>
                              <a:pt x="465013" y="0"/>
                            </a:moveTo>
                            <a:cubicBezTo>
                              <a:pt x="688467" y="9343"/>
                              <a:pt x="902661" y="56904"/>
                              <a:pt x="907970" y="110786"/>
                            </a:cubicBezTo>
                            <a:cubicBezTo>
                              <a:pt x="909128" y="113727"/>
                              <a:pt x="909169" y="117771"/>
                              <a:pt x="909661" y="120068"/>
                            </a:cubicBezTo>
                            <a:cubicBezTo>
                              <a:pt x="910074" y="119965"/>
                              <a:pt x="910722" y="120133"/>
                              <a:pt x="911102" y="120068"/>
                            </a:cubicBezTo>
                            <a:cubicBezTo>
                              <a:pt x="923804" y="155481"/>
                              <a:pt x="932383" y="214210"/>
                              <a:pt x="943927" y="251363"/>
                            </a:cubicBezTo>
                            <a:cubicBezTo>
                              <a:pt x="940412" y="254764"/>
                              <a:pt x="937002" y="255556"/>
                              <a:pt x="933861" y="260054"/>
                            </a:cubicBezTo>
                            <a:cubicBezTo>
                              <a:pt x="926873" y="265610"/>
                              <a:pt x="929352" y="277849"/>
                              <a:pt x="918607" y="273489"/>
                            </a:cubicBezTo>
                            <a:cubicBezTo>
                              <a:pt x="907068" y="271613"/>
                              <a:pt x="890977" y="233557"/>
                              <a:pt x="874137" y="231799"/>
                            </a:cubicBezTo>
                            <a:cubicBezTo>
                              <a:pt x="857840" y="232839"/>
                              <a:pt x="846376" y="267011"/>
                              <a:pt x="821329" y="273489"/>
                            </a:cubicBezTo>
                            <a:cubicBezTo>
                              <a:pt x="793774" y="274801"/>
                              <a:pt x="771598" y="257695"/>
                              <a:pt x="737948" y="265151"/>
                            </a:cubicBezTo>
                            <a:cubicBezTo>
                              <a:pt x="711881" y="276549"/>
                              <a:pt x="674427" y="329957"/>
                              <a:pt x="635111" y="340194"/>
                            </a:cubicBezTo>
                            <a:cubicBezTo>
                              <a:pt x="591803" y="343435"/>
                              <a:pt x="518927" y="271405"/>
                              <a:pt x="471128" y="279048"/>
                            </a:cubicBezTo>
                            <a:cubicBezTo>
                              <a:pt x="421161" y="270306"/>
                              <a:pt x="368763" y="355366"/>
                              <a:pt x="323821" y="354091"/>
                            </a:cubicBezTo>
                            <a:cubicBezTo>
                              <a:pt x="279510" y="353407"/>
                              <a:pt x="239183" y="279235"/>
                              <a:pt x="195970" y="265151"/>
                            </a:cubicBezTo>
                            <a:cubicBezTo>
                              <a:pt x="148493" y="248812"/>
                              <a:pt x="124156" y="320729"/>
                              <a:pt x="73677" y="287386"/>
                            </a:cubicBezTo>
                            <a:cubicBezTo>
                              <a:pt x="51271" y="283091"/>
                              <a:pt x="33337" y="249406"/>
                              <a:pt x="8710" y="216860"/>
                            </a:cubicBezTo>
                            <a:cubicBezTo>
                              <a:pt x="4586" y="212816"/>
                              <a:pt x="3379" y="207663"/>
                              <a:pt x="0" y="203944"/>
                            </a:cubicBezTo>
                            <a:cubicBezTo>
                              <a:pt x="3688" y="187429"/>
                              <a:pt x="14428" y="146510"/>
                              <a:pt x="19916" y="124276"/>
                            </a:cubicBezTo>
                            <a:cubicBezTo>
                              <a:pt x="19869" y="124012"/>
                              <a:pt x="19895" y="123709"/>
                              <a:pt x="19758" y="123403"/>
                            </a:cubicBezTo>
                            <a:cubicBezTo>
                              <a:pt x="11851" y="26605"/>
                              <a:pt x="222600" y="-38730"/>
                              <a:pt x="465013" y="0"/>
                            </a:cubicBezTo>
                            <a:close/>
                          </a:path>
                          <a:path w="943927" h="354144" stroke="0" extrusionOk="0">
                            <a:moveTo>
                              <a:pt x="465013" y="0"/>
                            </a:moveTo>
                            <a:cubicBezTo>
                              <a:pt x="701101" y="9657"/>
                              <a:pt x="875575" y="36346"/>
                              <a:pt x="907970" y="110786"/>
                            </a:cubicBezTo>
                            <a:cubicBezTo>
                              <a:pt x="909553" y="114096"/>
                              <a:pt x="908579" y="117919"/>
                              <a:pt x="909661" y="120068"/>
                            </a:cubicBezTo>
                            <a:cubicBezTo>
                              <a:pt x="910173" y="119906"/>
                              <a:pt x="910764" y="120122"/>
                              <a:pt x="911102" y="120068"/>
                            </a:cubicBezTo>
                            <a:cubicBezTo>
                              <a:pt x="925047" y="156869"/>
                              <a:pt x="927759" y="213262"/>
                              <a:pt x="943927" y="251363"/>
                            </a:cubicBezTo>
                            <a:cubicBezTo>
                              <a:pt x="941509" y="255150"/>
                              <a:pt x="938147" y="255144"/>
                              <a:pt x="933861" y="260054"/>
                            </a:cubicBezTo>
                            <a:cubicBezTo>
                              <a:pt x="925887" y="266437"/>
                              <a:pt x="927225" y="277930"/>
                              <a:pt x="918607" y="273489"/>
                            </a:cubicBezTo>
                            <a:cubicBezTo>
                              <a:pt x="908338" y="268473"/>
                              <a:pt x="892315" y="233893"/>
                              <a:pt x="874137" y="231799"/>
                            </a:cubicBezTo>
                            <a:cubicBezTo>
                              <a:pt x="855076" y="230311"/>
                              <a:pt x="841002" y="262664"/>
                              <a:pt x="821329" y="273489"/>
                            </a:cubicBezTo>
                            <a:cubicBezTo>
                              <a:pt x="791366" y="283543"/>
                              <a:pt x="771114" y="253846"/>
                              <a:pt x="737948" y="265151"/>
                            </a:cubicBezTo>
                            <a:cubicBezTo>
                              <a:pt x="705589" y="273382"/>
                              <a:pt x="675191" y="341256"/>
                              <a:pt x="635111" y="340194"/>
                            </a:cubicBezTo>
                            <a:cubicBezTo>
                              <a:pt x="593282" y="347521"/>
                              <a:pt x="524200" y="280957"/>
                              <a:pt x="471128" y="279048"/>
                            </a:cubicBezTo>
                            <a:cubicBezTo>
                              <a:pt x="425945" y="280066"/>
                              <a:pt x="364060" y="351913"/>
                              <a:pt x="323821" y="354091"/>
                            </a:cubicBezTo>
                            <a:cubicBezTo>
                              <a:pt x="285934" y="360853"/>
                              <a:pt x="233986" y="270372"/>
                              <a:pt x="195970" y="265151"/>
                            </a:cubicBezTo>
                            <a:cubicBezTo>
                              <a:pt x="154050" y="250284"/>
                              <a:pt x="125750" y="320860"/>
                              <a:pt x="73677" y="287386"/>
                            </a:cubicBezTo>
                            <a:cubicBezTo>
                              <a:pt x="57227" y="266946"/>
                              <a:pt x="27114" y="246779"/>
                              <a:pt x="8710" y="216860"/>
                            </a:cubicBezTo>
                            <a:cubicBezTo>
                              <a:pt x="4233" y="211862"/>
                              <a:pt x="2985" y="205946"/>
                              <a:pt x="0" y="203944"/>
                            </a:cubicBezTo>
                            <a:cubicBezTo>
                              <a:pt x="1485" y="175116"/>
                              <a:pt x="15804" y="154343"/>
                              <a:pt x="19916" y="124276"/>
                            </a:cubicBezTo>
                            <a:cubicBezTo>
                              <a:pt x="19929" y="123928"/>
                              <a:pt x="19818" y="123728"/>
                              <a:pt x="19758" y="123403"/>
                            </a:cubicBezTo>
                            <a:cubicBezTo>
                              <a:pt x="27958" y="72863"/>
                              <a:pt x="203412" y="-46094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49A180F2-E220-4B33-C8E5-55D28C17623D}"/>
                  </a:ext>
                </a:extLst>
              </p:cNvPr>
              <p:cNvSpPr/>
              <p:nvPr/>
            </p:nvSpPr>
            <p:spPr>
              <a:xfrm>
                <a:off x="4605545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044948232">
                      <a:custGeom>
                        <a:avLst/>
                        <a:gdLst>
                          <a:gd name="connsiteX0" fmla="*/ 0 w 890511"/>
                          <a:gd name="connsiteY0" fmla="*/ 123404 h 246807"/>
                          <a:gd name="connsiteX1" fmla="*/ 445256 w 890511"/>
                          <a:gd name="connsiteY1" fmla="*/ 0 h 246807"/>
                          <a:gd name="connsiteX2" fmla="*/ 890512 w 890511"/>
                          <a:gd name="connsiteY2" fmla="*/ 123404 h 246807"/>
                          <a:gd name="connsiteX3" fmla="*/ 445256 w 890511"/>
                          <a:gd name="connsiteY3" fmla="*/ 246808 h 246807"/>
                          <a:gd name="connsiteX4" fmla="*/ 0 w 890511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1" h="246807" fill="none" extrusionOk="0">
                            <a:moveTo>
                              <a:pt x="0" y="123404"/>
                            </a:moveTo>
                            <a:cubicBezTo>
                              <a:pt x="43528" y="45487"/>
                              <a:pt x="196084" y="3559"/>
                              <a:pt x="445256" y="0"/>
                            </a:cubicBezTo>
                            <a:cubicBezTo>
                              <a:pt x="697963" y="11712"/>
                              <a:pt x="875375" y="44690"/>
                              <a:pt x="890512" y="123404"/>
                            </a:cubicBezTo>
                            <a:cubicBezTo>
                              <a:pt x="909653" y="228170"/>
                              <a:pt x="635652" y="234232"/>
                              <a:pt x="445256" y="246808"/>
                            </a:cubicBezTo>
                            <a:cubicBezTo>
                              <a:pt x="201508" y="250205"/>
                              <a:pt x="2161" y="189220"/>
                              <a:pt x="0" y="123404"/>
                            </a:cubicBezTo>
                            <a:close/>
                          </a:path>
                          <a:path w="890511" h="246807" stroke="0" extrusionOk="0">
                            <a:moveTo>
                              <a:pt x="0" y="123404"/>
                            </a:moveTo>
                            <a:cubicBezTo>
                              <a:pt x="-54575" y="82748"/>
                              <a:pt x="211609" y="-44107"/>
                              <a:pt x="445256" y="0"/>
                            </a:cubicBezTo>
                            <a:cubicBezTo>
                              <a:pt x="693896" y="-12415"/>
                              <a:pt x="892738" y="53592"/>
                              <a:pt x="890512" y="123404"/>
                            </a:cubicBezTo>
                            <a:cubicBezTo>
                              <a:pt x="853961" y="231984"/>
                              <a:pt x="655394" y="282348"/>
                              <a:pt x="445256" y="246808"/>
                            </a:cubicBezTo>
                            <a:cubicBezTo>
                              <a:pt x="190099" y="229329"/>
                              <a:pt x="-5459" y="184819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二等辺三角形 239">
                <a:extLst>
                  <a:ext uri="{FF2B5EF4-FFF2-40B4-BE49-F238E27FC236}">
                    <a16:creationId xmlns:a16="http://schemas.microsoft.com/office/drawing/2014/main" id="{0BDD606E-8D54-D345-9233-D60B7A142F30}"/>
                  </a:ext>
                </a:extLst>
              </p:cNvPr>
              <p:cNvSpPr/>
              <p:nvPr/>
            </p:nvSpPr>
            <p:spPr>
              <a:xfrm>
                <a:off x="4864008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96589284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66" y="74391"/>
                              <a:pt x="88345" y="-3785"/>
                              <a:pt x="136092" y="0"/>
                            </a:cubicBezTo>
                            <a:cubicBezTo>
                              <a:pt x="178410" y="-2962"/>
                              <a:pt x="280850" y="69361"/>
                              <a:pt x="271844" y="75040"/>
                            </a:cubicBezTo>
                            <a:cubicBezTo>
                              <a:pt x="262809" y="83373"/>
                              <a:pt x="7954" y="80035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3295" y="65640"/>
                              <a:pt x="94571" y="-1258"/>
                              <a:pt x="136092" y="0"/>
                            </a:cubicBezTo>
                            <a:cubicBezTo>
                              <a:pt x="174229" y="-296"/>
                              <a:pt x="284905" y="68424"/>
                              <a:pt x="271844" y="75040"/>
                            </a:cubicBezTo>
                            <a:cubicBezTo>
                              <a:pt x="261284" y="83065"/>
                              <a:pt x="7845" y="82320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8437A29-4B70-ADD3-3683-9734C04C8DF8}"/>
                  </a:ext>
                </a:extLst>
              </p:cNvPr>
              <p:cNvSpPr/>
              <p:nvPr/>
            </p:nvSpPr>
            <p:spPr>
              <a:xfrm>
                <a:off x="5412164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556414808">
                      <a:custGeom>
                        <a:avLst/>
                        <a:gdLst>
                          <a:gd name="connsiteX0" fmla="*/ 77547 w 733509"/>
                          <a:gd name="connsiteY0" fmla="*/ 0 h 401111"/>
                          <a:gd name="connsiteX1" fmla="*/ 349324 w 733509"/>
                          <a:gd name="connsiteY1" fmla="*/ 229850 h 401111"/>
                          <a:gd name="connsiteX2" fmla="*/ 378644 w 733509"/>
                          <a:gd name="connsiteY2" fmla="*/ 228830 h 401111"/>
                          <a:gd name="connsiteX3" fmla="*/ 383409 w 733509"/>
                          <a:gd name="connsiteY3" fmla="*/ 219952 h 401111"/>
                          <a:gd name="connsiteX4" fmla="*/ 537317 w 733509"/>
                          <a:gd name="connsiteY4" fmla="*/ 190835 h 401111"/>
                          <a:gd name="connsiteX5" fmla="*/ 727704 w 733509"/>
                          <a:gd name="connsiteY5" fmla="*/ 272029 h 401111"/>
                          <a:gd name="connsiteX6" fmla="*/ 551995 w 733509"/>
                          <a:gd name="connsiteY6" fmla="*/ 332055 h 401111"/>
                          <a:gd name="connsiteX7" fmla="*/ 531062 w 733509"/>
                          <a:gd name="connsiteY7" fmla="*/ 334122 h 401111"/>
                          <a:gd name="connsiteX8" fmla="*/ 540553 w 733509"/>
                          <a:gd name="connsiteY8" fmla="*/ 357419 h 401111"/>
                          <a:gd name="connsiteX9" fmla="*/ 542817 w 733509"/>
                          <a:gd name="connsiteY9" fmla="*/ 388209 h 401111"/>
                          <a:gd name="connsiteX10" fmla="*/ 435090 w 733509"/>
                          <a:gd name="connsiteY10" fmla="*/ 341545 h 401111"/>
                          <a:gd name="connsiteX11" fmla="*/ 421124 w 733509"/>
                          <a:gd name="connsiteY11" fmla="*/ 323072 h 401111"/>
                          <a:gd name="connsiteX12" fmla="*/ 417508 w 733509"/>
                          <a:gd name="connsiteY12" fmla="*/ 314391 h 401111"/>
                          <a:gd name="connsiteX13" fmla="*/ 412593 w 733509"/>
                          <a:gd name="connsiteY13" fmla="*/ 312126 h 401111"/>
                          <a:gd name="connsiteX14" fmla="*/ 407562 w 733509"/>
                          <a:gd name="connsiteY14" fmla="*/ 307505 h 401111"/>
                          <a:gd name="connsiteX15" fmla="*/ 379896 w 733509"/>
                          <a:gd name="connsiteY15" fmla="*/ 309767 h 401111"/>
                          <a:gd name="connsiteX16" fmla="*/ 0 w 733509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9" h="401111" fill="none" extrusionOk="0">
                            <a:moveTo>
                              <a:pt x="77547" y="0"/>
                            </a:moveTo>
                            <a:cubicBezTo>
                              <a:pt x="98367" y="158369"/>
                              <a:pt x="253989" y="223908"/>
                              <a:pt x="349324" y="229850"/>
                            </a:cubicBezTo>
                            <a:cubicBezTo>
                              <a:pt x="361506" y="225995"/>
                              <a:pt x="370997" y="231719"/>
                              <a:pt x="378644" y="228830"/>
                            </a:cubicBezTo>
                            <a:cubicBezTo>
                              <a:pt x="380557" y="225100"/>
                              <a:pt x="382367" y="222862"/>
                              <a:pt x="383409" y="219952"/>
                            </a:cubicBezTo>
                            <a:cubicBezTo>
                              <a:pt x="405605" y="187848"/>
                              <a:pt x="491142" y="171325"/>
                              <a:pt x="537317" y="190835"/>
                            </a:cubicBezTo>
                            <a:cubicBezTo>
                              <a:pt x="599605" y="208246"/>
                              <a:pt x="688562" y="214968"/>
                              <a:pt x="727704" y="272029"/>
                            </a:cubicBezTo>
                            <a:cubicBezTo>
                              <a:pt x="760291" y="316581"/>
                              <a:pt x="618627" y="321155"/>
                              <a:pt x="551995" y="332055"/>
                            </a:cubicBezTo>
                            <a:cubicBezTo>
                              <a:pt x="541673" y="334317"/>
                              <a:pt x="541064" y="332326"/>
                              <a:pt x="531062" y="334122"/>
                            </a:cubicBezTo>
                            <a:cubicBezTo>
                              <a:pt x="534623" y="338918"/>
                              <a:pt x="534153" y="346712"/>
                              <a:pt x="540553" y="357419"/>
                            </a:cubicBezTo>
                            <a:cubicBezTo>
                              <a:pt x="544104" y="367770"/>
                              <a:pt x="545716" y="380702"/>
                              <a:pt x="542817" y="388209"/>
                            </a:cubicBezTo>
                            <a:cubicBezTo>
                              <a:pt x="531217" y="428365"/>
                              <a:pt x="453651" y="362058"/>
                              <a:pt x="435090" y="341545"/>
                            </a:cubicBezTo>
                            <a:cubicBezTo>
                              <a:pt x="429451" y="337867"/>
                              <a:pt x="426594" y="331512"/>
                              <a:pt x="421124" y="323072"/>
                            </a:cubicBezTo>
                            <a:cubicBezTo>
                              <a:pt x="418852" y="319967"/>
                              <a:pt x="418733" y="316509"/>
                              <a:pt x="417508" y="314391"/>
                            </a:cubicBezTo>
                            <a:cubicBezTo>
                              <a:pt x="415189" y="313452"/>
                              <a:pt x="414124" y="312118"/>
                              <a:pt x="412593" y="312126"/>
                            </a:cubicBezTo>
                            <a:cubicBezTo>
                              <a:pt x="410872" y="311143"/>
                              <a:pt x="409005" y="308335"/>
                              <a:pt x="407562" y="307505"/>
                            </a:cubicBezTo>
                            <a:cubicBezTo>
                              <a:pt x="395238" y="311442"/>
                              <a:pt x="386568" y="306638"/>
                              <a:pt x="379896" y="309767"/>
                            </a:cubicBezTo>
                            <a:cubicBezTo>
                              <a:pt x="162305" y="307760"/>
                              <a:pt x="-8435" y="178910"/>
                              <a:pt x="0" y="17959"/>
                            </a:cubicBezTo>
                          </a:path>
                          <a:path w="733509" h="401111" stroke="0" extrusionOk="0">
                            <a:moveTo>
                              <a:pt x="77547" y="0"/>
                            </a:moveTo>
                            <a:cubicBezTo>
                              <a:pt x="133285" y="143282"/>
                              <a:pt x="222173" y="237551"/>
                              <a:pt x="349324" y="229850"/>
                            </a:cubicBezTo>
                            <a:cubicBezTo>
                              <a:pt x="360731" y="227102"/>
                              <a:pt x="368830" y="230690"/>
                              <a:pt x="378644" y="228830"/>
                            </a:cubicBezTo>
                            <a:cubicBezTo>
                              <a:pt x="380739" y="224372"/>
                              <a:pt x="381392" y="224081"/>
                              <a:pt x="383409" y="219952"/>
                            </a:cubicBezTo>
                            <a:cubicBezTo>
                              <a:pt x="397577" y="201434"/>
                              <a:pt x="479468" y="179912"/>
                              <a:pt x="537317" y="190835"/>
                            </a:cubicBezTo>
                            <a:cubicBezTo>
                              <a:pt x="594429" y="196624"/>
                              <a:pt x="693660" y="224578"/>
                              <a:pt x="727704" y="272029"/>
                            </a:cubicBezTo>
                            <a:cubicBezTo>
                              <a:pt x="757512" y="327030"/>
                              <a:pt x="616634" y="332226"/>
                              <a:pt x="551995" y="332055"/>
                            </a:cubicBezTo>
                            <a:cubicBezTo>
                              <a:pt x="544441" y="334016"/>
                              <a:pt x="536047" y="332312"/>
                              <a:pt x="531062" y="334122"/>
                            </a:cubicBezTo>
                            <a:cubicBezTo>
                              <a:pt x="536091" y="345586"/>
                              <a:pt x="536932" y="351145"/>
                              <a:pt x="540553" y="357419"/>
                            </a:cubicBezTo>
                            <a:cubicBezTo>
                              <a:pt x="541706" y="367062"/>
                              <a:pt x="546730" y="379818"/>
                              <a:pt x="542817" y="388209"/>
                            </a:cubicBezTo>
                            <a:cubicBezTo>
                              <a:pt x="534077" y="423520"/>
                              <a:pt x="453271" y="369480"/>
                              <a:pt x="435090" y="341545"/>
                            </a:cubicBezTo>
                            <a:cubicBezTo>
                              <a:pt x="429802" y="336660"/>
                              <a:pt x="426755" y="329567"/>
                              <a:pt x="421124" y="323072"/>
                            </a:cubicBezTo>
                            <a:cubicBezTo>
                              <a:pt x="419688" y="320945"/>
                              <a:pt x="418376" y="316327"/>
                              <a:pt x="417508" y="314391"/>
                            </a:cubicBezTo>
                            <a:cubicBezTo>
                              <a:pt x="415277" y="313919"/>
                              <a:pt x="414255" y="312870"/>
                              <a:pt x="412593" y="312126"/>
                            </a:cubicBezTo>
                            <a:cubicBezTo>
                              <a:pt x="410358" y="310398"/>
                              <a:pt x="410246" y="309356"/>
                              <a:pt x="407562" y="307505"/>
                            </a:cubicBezTo>
                            <a:cubicBezTo>
                              <a:pt x="400304" y="309901"/>
                              <a:pt x="386427" y="308623"/>
                              <a:pt x="379896" y="309767"/>
                            </a:cubicBezTo>
                            <a:cubicBezTo>
                              <a:pt x="206360" y="306210"/>
                              <a:pt x="84801" y="180512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2A33ED2-5A43-FA1F-5A46-3E373FA19514}"/>
                  </a:ext>
                </a:extLst>
              </p:cNvPr>
              <p:cNvSpPr/>
              <p:nvPr/>
            </p:nvSpPr>
            <p:spPr>
              <a:xfrm flipH="1">
                <a:off x="39378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929545706">
                      <a:custGeom>
                        <a:avLst/>
                        <a:gdLst>
                          <a:gd name="connsiteX0" fmla="*/ 77547 w 733509"/>
                          <a:gd name="connsiteY0" fmla="*/ 0 h 401111"/>
                          <a:gd name="connsiteX1" fmla="*/ 349324 w 733509"/>
                          <a:gd name="connsiteY1" fmla="*/ 229850 h 401111"/>
                          <a:gd name="connsiteX2" fmla="*/ 378644 w 733509"/>
                          <a:gd name="connsiteY2" fmla="*/ 228830 h 401111"/>
                          <a:gd name="connsiteX3" fmla="*/ 383409 w 733509"/>
                          <a:gd name="connsiteY3" fmla="*/ 219952 h 401111"/>
                          <a:gd name="connsiteX4" fmla="*/ 537317 w 733509"/>
                          <a:gd name="connsiteY4" fmla="*/ 190835 h 401111"/>
                          <a:gd name="connsiteX5" fmla="*/ 727704 w 733509"/>
                          <a:gd name="connsiteY5" fmla="*/ 272029 h 401111"/>
                          <a:gd name="connsiteX6" fmla="*/ 551995 w 733509"/>
                          <a:gd name="connsiteY6" fmla="*/ 332055 h 401111"/>
                          <a:gd name="connsiteX7" fmla="*/ 531062 w 733509"/>
                          <a:gd name="connsiteY7" fmla="*/ 334122 h 401111"/>
                          <a:gd name="connsiteX8" fmla="*/ 540553 w 733509"/>
                          <a:gd name="connsiteY8" fmla="*/ 357419 h 401111"/>
                          <a:gd name="connsiteX9" fmla="*/ 542817 w 733509"/>
                          <a:gd name="connsiteY9" fmla="*/ 388209 h 401111"/>
                          <a:gd name="connsiteX10" fmla="*/ 435090 w 733509"/>
                          <a:gd name="connsiteY10" fmla="*/ 341545 h 401111"/>
                          <a:gd name="connsiteX11" fmla="*/ 421124 w 733509"/>
                          <a:gd name="connsiteY11" fmla="*/ 323072 h 401111"/>
                          <a:gd name="connsiteX12" fmla="*/ 417508 w 733509"/>
                          <a:gd name="connsiteY12" fmla="*/ 314391 h 401111"/>
                          <a:gd name="connsiteX13" fmla="*/ 412593 w 733509"/>
                          <a:gd name="connsiteY13" fmla="*/ 312126 h 401111"/>
                          <a:gd name="connsiteX14" fmla="*/ 407562 w 733509"/>
                          <a:gd name="connsiteY14" fmla="*/ 307505 h 401111"/>
                          <a:gd name="connsiteX15" fmla="*/ 379896 w 733509"/>
                          <a:gd name="connsiteY15" fmla="*/ 309767 h 401111"/>
                          <a:gd name="connsiteX16" fmla="*/ 0 w 733509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9" h="401111" fill="none" extrusionOk="0">
                            <a:moveTo>
                              <a:pt x="77547" y="0"/>
                            </a:moveTo>
                            <a:cubicBezTo>
                              <a:pt x="108179" y="158905"/>
                              <a:pt x="195573" y="210505"/>
                              <a:pt x="349324" y="229850"/>
                            </a:cubicBezTo>
                            <a:cubicBezTo>
                              <a:pt x="358844" y="228586"/>
                              <a:pt x="370740" y="230547"/>
                              <a:pt x="378644" y="228830"/>
                            </a:cubicBezTo>
                            <a:cubicBezTo>
                              <a:pt x="379585" y="224687"/>
                              <a:pt x="382321" y="224381"/>
                              <a:pt x="383409" y="219952"/>
                            </a:cubicBezTo>
                            <a:cubicBezTo>
                              <a:pt x="397183" y="184086"/>
                              <a:pt x="488718" y="187098"/>
                              <a:pt x="537317" y="190835"/>
                            </a:cubicBezTo>
                            <a:cubicBezTo>
                              <a:pt x="595680" y="200408"/>
                              <a:pt x="693565" y="225322"/>
                              <a:pt x="727704" y="272029"/>
                            </a:cubicBezTo>
                            <a:cubicBezTo>
                              <a:pt x="768484" y="318083"/>
                              <a:pt x="623187" y="327139"/>
                              <a:pt x="551995" y="332055"/>
                            </a:cubicBezTo>
                            <a:cubicBezTo>
                              <a:pt x="543544" y="333347"/>
                              <a:pt x="538894" y="332182"/>
                              <a:pt x="531062" y="334122"/>
                            </a:cubicBezTo>
                            <a:cubicBezTo>
                              <a:pt x="535767" y="342402"/>
                              <a:pt x="535937" y="348793"/>
                              <a:pt x="540553" y="357419"/>
                            </a:cubicBezTo>
                            <a:cubicBezTo>
                              <a:pt x="543621" y="367653"/>
                              <a:pt x="543413" y="378566"/>
                              <a:pt x="542817" y="388209"/>
                            </a:cubicBezTo>
                            <a:cubicBezTo>
                              <a:pt x="533813" y="430422"/>
                              <a:pt x="451227" y="362272"/>
                              <a:pt x="435090" y="341545"/>
                            </a:cubicBezTo>
                            <a:cubicBezTo>
                              <a:pt x="430311" y="336830"/>
                              <a:pt x="424499" y="330648"/>
                              <a:pt x="421124" y="323072"/>
                            </a:cubicBezTo>
                            <a:cubicBezTo>
                              <a:pt x="419355" y="321196"/>
                              <a:pt x="419689" y="318162"/>
                              <a:pt x="417508" y="314391"/>
                            </a:cubicBezTo>
                            <a:cubicBezTo>
                              <a:pt x="415033" y="313809"/>
                              <a:pt x="414462" y="312296"/>
                              <a:pt x="412593" y="312126"/>
                            </a:cubicBezTo>
                            <a:cubicBezTo>
                              <a:pt x="410024" y="310288"/>
                              <a:pt x="408954" y="308728"/>
                              <a:pt x="407562" y="307505"/>
                            </a:cubicBezTo>
                            <a:cubicBezTo>
                              <a:pt x="401631" y="310982"/>
                              <a:pt x="388546" y="306057"/>
                              <a:pt x="379896" y="309767"/>
                            </a:cubicBezTo>
                            <a:cubicBezTo>
                              <a:pt x="207127" y="303510"/>
                              <a:pt x="36959" y="195512"/>
                              <a:pt x="0" y="17959"/>
                            </a:cubicBezTo>
                          </a:path>
                          <a:path w="733509" h="401111" stroke="0" extrusionOk="0">
                            <a:moveTo>
                              <a:pt x="77547" y="0"/>
                            </a:moveTo>
                            <a:cubicBezTo>
                              <a:pt x="129024" y="156415"/>
                              <a:pt x="199063" y="246293"/>
                              <a:pt x="349324" y="229850"/>
                            </a:cubicBezTo>
                            <a:cubicBezTo>
                              <a:pt x="358944" y="228106"/>
                              <a:pt x="364322" y="229498"/>
                              <a:pt x="378644" y="228830"/>
                            </a:cubicBezTo>
                            <a:cubicBezTo>
                              <a:pt x="379625" y="224852"/>
                              <a:pt x="383070" y="223118"/>
                              <a:pt x="383409" y="219952"/>
                            </a:cubicBezTo>
                            <a:cubicBezTo>
                              <a:pt x="403684" y="188173"/>
                              <a:pt x="484771" y="182578"/>
                              <a:pt x="537317" y="190835"/>
                            </a:cubicBezTo>
                            <a:cubicBezTo>
                              <a:pt x="581146" y="203173"/>
                              <a:pt x="684153" y="235164"/>
                              <a:pt x="727704" y="272029"/>
                            </a:cubicBezTo>
                            <a:cubicBezTo>
                              <a:pt x="752477" y="326553"/>
                              <a:pt x="635074" y="316235"/>
                              <a:pt x="551995" y="332055"/>
                            </a:cubicBezTo>
                            <a:cubicBezTo>
                              <a:pt x="547026" y="333715"/>
                              <a:pt x="537468" y="332684"/>
                              <a:pt x="531062" y="334122"/>
                            </a:cubicBezTo>
                            <a:cubicBezTo>
                              <a:pt x="537899" y="344199"/>
                              <a:pt x="537064" y="350569"/>
                              <a:pt x="540553" y="357419"/>
                            </a:cubicBezTo>
                            <a:cubicBezTo>
                              <a:pt x="544584" y="368086"/>
                              <a:pt x="542909" y="376836"/>
                              <a:pt x="542817" y="388209"/>
                            </a:cubicBezTo>
                            <a:cubicBezTo>
                              <a:pt x="533239" y="425494"/>
                              <a:pt x="461409" y="367835"/>
                              <a:pt x="435090" y="341545"/>
                            </a:cubicBezTo>
                            <a:cubicBezTo>
                              <a:pt x="429811" y="335594"/>
                              <a:pt x="425191" y="327993"/>
                              <a:pt x="421124" y="323072"/>
                            </a:cubicBezTo>
                            <a:cubicBezTo>
                              <a:pt x="419266" y="319802"/>
                              <a:pt x="419171" y="316527"/>
                              <a:pt x="417508" y="314391"/>
                            </a:cubicBezTo>
                            <a:cubicBezTo>
                              <a:pt x="415513" y="313736"/>
                              <a:pt x="414908" y="312660"/>
                              <a:pt x="412593" y="312126"/>
                            </a:cubicBezTo>
                            <a:cubicBezTo>
                              <a:pt x="410664" y="311013"/>
                              <a:pt x="409527" y="308704"/>
                              <a:pt x="407562" y="307505"/>
                            </a:cubicBezTo>
                            <a:cubicBezTo>
                              <a:pt x="398348" y="311073"/>
                              <a:pt x="390201" y="306627"/>
                              <a:pt x="379896" y="309767"/>
                            </a:cubicBezTo>
                            <a:cubicBezTo>
                              <a:pt x="251037" y="315280"/>
                              <a:pt x="73186" y="230074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66A52F6A-2712-9FD2-5421-C2A6261AC172}"/>
                  </a:ext>
                </a:extLst>
              </p:cNvPr>
              <p:cNvSpPr/>
              <p:nvPr/>
            </p:nvSpPr>
            <p:spPr>
              <a:xfrm rot="21017509">
                <a:off x="4576992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73202077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1514" y="79043"/>
                              <a:pt x="33514" y="6235"/>
                              <a:pt x="102939" y="0"/>
                            </a:cubicBezTo>
                            <a:cubicBezTo>
                              <a:pt x="173563" y="12519"/>
                              <a:pt x="205672" y="102986"/>
                              <a:pt x="205878" y="186085"/>
                            </a:cubicBezTo>
                            <a:cubicBezTo>
                              <a:pt x="206525" y="285700"/>
                              <a:pt x="158397" y="374189"/>
                              <a:pt x="102939" y="372170"/>
                            </a:cubicBezTo>
                            <a:cubicBezTo>
                              <a:pt x="40651" y="368112"/>
                              <a:pt x="14930" y="307978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9952" y="89753"/>
                              <a:pt x="45290" y="10132"/>
                              <a:pt x="102939" y="0"/>
                            </a:cubicBezTo>
                            <a:cubicBezTo>
                              <a:pt x="183881" y="1807"/>
                              <a:pt x="206142" y="101105"/>
                              <a:pt x="205878" y="186085"/>
                            </a:cubicBezTo>
                            <a:cubicBezTo>
                              <a:pt x="207947" y="290761"/>
                              <a:pt x="157620" y="377239"/>
                              <a:pt x="102939" y="372170"/>
                            </a:cubicBezTo>
                            <a:cubicBezTo>
                              <a:pt x="46274" y="359710"/>
                              <a:pt x="-5724" y="288228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6D4EE6D-AFD5-661E-69BE-EF05FFD94BDD}"/>
                  </a:ext>
                </a:extLst>
              </p:cNvPr>
              <p:cNvSpPr/>
              <p:nvPr/>
            </p:nvSpPr>
            <p:spPr>
              <a:xfrm rot="900000">
                <a:off x="5234637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5910910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4664" y="90624"/>
                              <a:pt x="30382" y="-1609"/>
                              <a:pt x="102939" y="0"/>
                            </a:cubicBezTo>
                            <a:cubicBezTo>
                              <a:pt x="148724" y="3352"/>
                              <a:pt x="227164" y="67754"/>
                              <a:pt x="205878" y="186085"/>
                            </a:cubicBezTo>
                            <a:cubicBezTo>
                              <a:pt x="208822" y="276641"/>
                              <a:pt x="155748" y="373911"/>
                              <a:pt x="102939" y="372170"/>
                            </a:cubicBezTo>
                            <a:cubicBezTo>
                              <a:pt x="55058" y="369902"/>
                              <a:pt x="-3331" y="287799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11861" y="89880"/>
                              <a:pt x="40818" y="-1981"/>
                              <a:pt x="102939" y="0"/>
                            </a:cubicBezTo>
                            <a:cubicBezTo>
                              <a:pt x="153464" y="-2516"/>
                              <a:pt x="186809" y="84019"/>
                              <a:pt x="205878" y="186085"/>
                            </a:cubicBezTo>
                            <a:cubicBezTo>
                              <a:pt x="211743" y="300111"/>
                              <a:pt x="160847" y="374298"/>
                              <a:pt x="102939" y="372170"/>
                            </a:cubicBezTo>
                            <a:cubicBezTo>
                              <a:pt x="52091" y="371119"/>
                              <a:pt x="9286" y="273402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A6BA6515-C743-C09E-2D97-5A3C10833E78}"/>
                  </a:ext>
                </a:extLst>
              </p:cNvPr>
              <p:cNvSpPr/>
              <p:nvPr/>
            </p:nvSpPr>
            <p:spPr>
              <a:xfrm>
                <a:off x="474141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50524064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2049" y="16198"/>
                              <a:pt x="18961" y="-5494"/>
                              <a:pt x="44470" y="0"/>
                            </a:cubicBezTo>
                            <a:cubicBezTo>
                              <a:pt x="72273" y="2119"/>
                              <a:pt x="94287" y="20888"/>
                              <a:pt x="88940" y="44437"/>
                            </a:cubicBezTo>
                            <a:cubicBezTo>
                              <a:pt x="84875" y="70430"/>
                              <a:pt x="75199" y="92336"/>
                              <a:pt x="44470" y="88874"/>
                            </a:cubicBezTo>
                            <a:cubicBezTo>
                              <a:pt x="16997" y="87203"/>
                              <a:pt x="-6087" y="69829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709" y="20770"/>
                              <a:pt x="19896" y="529"/>
                              <a:pt x="44470" y="0"/>
                            </a:cubicBezTo>
                            <a:cubicBezTo>
                              <a:pt x="67764" y="-728"/>
                              <a:pt x="89794" y="21159"/>
                              <a:pt x="88940" y="44437"/>
                            </a:cubicBezTo>
                            <a:cubicBezTo>
                              <a:pt x="91818" y="68857"/>
                              <a:pt x="72775" y="90262"/>
                              <a:pt x="44470" y="88874"/>
                            </a:cubicBezTo>
                            <a:cubicBezTo>
                              <a:pt x="13829" y="84827"/>
                              <a:pt x="-2602" y="68274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467A9073-E370-22F3-03B2-8D52BED2D7CA}"/>
                  </a:ext>
                </a:extLst>
              </p:cNvPr>
              <p:cNvSpPr/>
              <p:nvPr/>
            </p:nvSpPr>
            <p:spPr>
              <a:xfrm>
                <a:off x="5175023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90423030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3245" y="20005"/>
                              <a:pt x="18744" y="595"/>
                              <a:pt x="44470" y="0"/>
                            </a:cubicBezTo>
                            <a:cubicBezTo>
                              <a:pt x="65388" y="-3401"/>
                              <a:pt x="89854" y="22029"/>
                              <a:pt x="88940" y="44437"/>
                            </a:cubicBezTo>
                            <a:cubicBezTo>
                              <a:pt x="85014" y="72648"/>
                              <a:pt x="66860" y="86211"/>
                              <a:pt x="44470" y="88874"/>
                            </a:cubicBezTo>
                            <a:cubicBezTo>
                              <a:pt x="26159" y="90779"/>
                              <a:pt x="-1029" y="66854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6671" y="19835"/>
                              <a:pt x="17864" y="-3801"/>
                              <a:pt x="44470" y="0"/>
                            </a:cubicBezTo>
                            <a:cubicBezTo>
                              <a:pt x="69376" y="2842"/>
                              <a:pt x="87349" y="23751"/>
                              <a:pt x="88940" y="44437"/>
                            </a:cubicBezTo>
                            <a:cubicBezTo>
                              <a:pt x="88187" y="72134"/>
                              <a:pt x="71964" y="90159"/>
                              <a:pt x="44470" y="88874"/>
                            </a:cubicBezTo>
                            <a:cubicBezTo>
                              <a:pt x="20948" y="94090"/>
                              <a:pt x="-1210" y="73065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0B75F17-ED03-B725-EBD4-8BB306476E78}"/>
                </a:ext>
              </a:extLst>
            </p:cNvPr>
            <p:cNvGrpSpPr/>
            <p:nvPr/>
          </p:nvGrpSpPr>
          <p:grpSpPr>
            <a:xfrm>
              <a:off x="5078715" y="1794044"/>
              <a:ext cx="387808" cy="459206"/>
              <a:chOff x="-3606668" y="7272453"/>
              <a:chExt cx="1022259" cy="1210465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9823883-CFC6-1A2A-43C1-D09A5BDFBEBA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30717220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24728" y="82000"/>
                              <a:pt x="69734" y="-16831"/>
                              <a:pt x="165817" y="0"/>
                            </a:cubicBezTo>
                            <a:cubicBezTo>
                              <a:pt x="253837" y="1905"/>
                              <a:pt x="341563" y="52087"/>
                              <a:pt x="331634" y="158852"/>
                            </a:cubicBezTo>
                            <a:cubicBezTo>
                              <a:pt x="344463" y="247565"/>
                              <a:pt x="260187" y="328393"/>
                              <a:pt x="165817" y="317704"/>
                            </a:cubicBezTo>
                            <a:cubicBezTo>
                              <a:pt x="78340" y="314096"/>
                              <a:pt x="549" y="244709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5936" y="74963"/>
                              <a:pt x="88556" y="-2907"/>
                              <a:pt x="165817" y="0"/>
                            </a:cubicBezTo>
                            <a:cubicBezTo>
                              <a:pt x="251369" y="7167"/>
                              <a:pt x="349778" y="52420"/>
                              <a:pt x="331634" y="158852"/>
                            </a:cubicBezTo>
                            <a:cubicBezTo>
                              <a:pt x="354047" y="248873"/>
                              <a:pt x="245171" y="312777"/>
                              <a:pt x="165817" y="317704"/>
                            </a:cubicBezTo>
                            <a:cubicBezTo>
                              <a:pt x="76026" y="324314"/>
                              <a:pt x="-3089" y="264790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ECA2304-7316-244C-FE20-DCEFD6F5FE0B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663860358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7588" y="-583"/>
                              <a:pt x="291754" y="1825"/>
                              <a:pt x="296452" y="1877"/>
                            </a:cubicBezTo>
                            <a:cubicBezTo>
                              <a:pt x="298405" y="1832"/>
                              <a:pt x="299990" y="3737"/>
                              <a:pt x="299295" y="5641"/>
                            </a:cubicBezTo>
                            <a:cubicBezTo>
                              <a:pt x="302049" y="40237"/>
                              <a:pt x="276000" y="81328"/>
                              <a:pt x="283383" y="119597"/>
                            </a:cubicBezTo>
                            <a:cubicBezTo>
                              <a:pt x="283073" y="121356"/>
                              <a:pt x="281547" y="122637"/>
                              <a:pt x="279619" y="122439"/>
                            </a:cubicBezTo>
                            <a:cubicBezTo>
                              <a:pt x="276538" y="122417"/>
                              <a:pt x="270181" y="120361"/>
                              <a:pt x="266406" y="120594"/>
                            </a:cubicBezTo>
                            <a:cubicBezTo>
                              <a:pt x="264219" y="120625"/>
                              <a:pt x="263227" y="118440"/>
                              <a:pt x="263564" y="116829"/>
                            </a:cubicBezTo>
                            <a:cubicBezTo>
                              <a:pt x="262061" y="107019"/>
                              <a:pt x="272439" y="82424"/>
                              <a:pt x="269698" y="72894"/>
                            </a:cubicBezTo>
                            <a:cubicBezTo>
                              <a:pt x="259098" y="76774"/>
                              <a:pt x="243519" y="71802"/>
                              <a:pt x="230338" y="71820"/>
                            </a:cubicBezTo>
                            <a:cubicBezTo>
                              <a:pt x="184348" y="82199"/>
                              <a:pt x="137150" y="93151"/>
                              <a:pt x="101247" y="126256"/>
                            </a:cubicBezTo>
                            <a:cubicBezTo>
                              <a:pt x="54836" y="172392"/>
                              <a:pt x="28631" y="248642"/>
                              <a:pt x="24895" y="294375"/>
                            </a:cubicBezTo>
                            <a:cubicBezTo>
                              <a:pt x="13105" y="297307"/>
                              <a:pt x="8372" y="292567"/>
                              <a:pt x="0" y="294375"/>
                            </a:cubicBezTo>
                            <a:cubicBezTo>
                              <a:pt x="5514" y="227334"/>
                              <a:pt x="27070" y="172555"/>
                              <a:pt x="84866" y="107509"/>
                            </a:cubicBezTo>
                            <a:cubicBezTo>
                              <a:pt x="129089" y="68012"/>
                              <a:pt x="178107" y="61887"/>
                              <a:pt x="228351" y="47003"/>
                            </a:cubicBezTo>
                            <a:cubicBezTo>
                              <a:pt x="246626" y="46338"/>
                              <a:pt x="255354" y="50582"/>
                              <a:pt x="273143" y="48226"/>
                            </a:cubicBezTo>
                            <a:cubicBezTo>
                              <a:pt x="269279" y="37755"/>
                              <a:pt x="281903" y="16481"/>
                              <a:pt x="279475" y="2874"/>
                            </a:cubicBezTo>
                            <a:cubicBezTo>
                              <a:pt x="279253" y="1083"/>
                              <a:pt x="280979" y="-341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265" y="-430"/>
                              <a:pt x="292490" y="2850"/>
                              <a:pt x="296452" y="1877"/>
                            </a:cubicBezTo>
                            <a:cubicBezTo>
                              <a:pt x="298693" y="1968"/>
                              <a:pt x="299542" y="3621"/>
                              <a:pt x="299295" y="5641"/>
                            </a:cubicBezTo>
                            <a:cubicBezTo>
                              <a:pt x="294034" y="56086"/>
                              <a:pt x="285460" y="64913"/>
                              <a:pt x="283383" y="119597"/>
                            </a:cubicBezTo>
                            <a:cubicBezTo>
                              <a:pt x="282851" y="121082"/>
                              <a:pt x="281526" y="122632"/>
                              <a:pt x="279619" y="122439"/>
                            </a:cubicBezTo>
                            <a:cubicBezTo>
                              <a:pt x="274282" y="121944"/>
                              <a:pt x="272246" y="120283"/>
                              <a:pt x="266406" y="120594"/>
                            </a:cubicBezTo>
                            <a:cubicBezTo>
                              <a:pt x="264874" y="120180"/>
                              <a:pt x="263338" y="118794"/>
                              <a:pt x="263564" y="116829"/>
                            </a:cubicBezTo>
                            <a:cubicBezTo>
                              <a:pt x="261863" y="102310"/>
                              <a:pt x="271178" y="93943"/>
                              <a:pt x="269698" y="72894"/>
                            </a:cubicBezTo>
                            <a:cubicBezTo>
                              <a:pt x="258484" y="75119"/>
                              <a:pt x="241336" y="71567"/>
                              <a:pt x="230338" y="71820"/>
                            </a:cubicBezTo>
                            <a:cubicBezTo>
                              <a:pt x="181483" y="87586"/>
                              <a:pt x="130834" y="93209"/>
                              <a:pt x="101247" y="126256"/>
                            </a:cubicBezTo>
                            <a:cubicBezTo>
                              <a:pt x="45016" y="168673"/>
                              <a:pt x="28974" y="239686"/>
                              <a:pt x="24895" y="294375"/>
                            </a:cubicBezTo>
                            <a:cubicBezTo>
                              <a:pt x="14658" y="294482"/>
                              <a:pt x="6754" y="293536"/>
                              <a:pt x="0" y="294375"/>
                            </a:cubicBezTo>
                            <a:cubicBezTo>
                              <a:pt x="5996" y="222876"/>
                              <a:pt x="28159" y="156583"/>
                              <a:pt x="84866" y="107509"/>
                            </a:cubicBezTo>
                            <a:cubicBezTo>
                              <a:pt x="126458" y="70588"/>
                              <a:pt x="166071" y="59828"/>
                              <a:pt x="228351" y="47003"/>
                            </a:cubicBezTo>
                            <a:cubicBezTo>
                              <a:pt x="247549" y="42849"/>
                              <a:pt x="255544" y="51508"/>
                              <a:pt x="273143" y="48226"/>
                            </a:cubicBezTo>
                            <a:cubicBezTo>
                              <a:pt x="272340" y="37024"/>
                              <a:pt x="279878" y="23554"/>
                              <a:pt x="279475" y="2874"/>
                            </a:cubicBezTo>
                            <a:cubicBezTo>
                              <a:pt x="279775" y="976"/>
                              <a:pt x="281350" y="-681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441279E-3C4B-578D-6E57-C36BE2B2B890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049575308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753" y="4418"/>
                              <a:pt x="119789" y="4363"/>
                              <a:pt x="116511" y="8897"/>
                            </a:cubicBezTo>
                            <a:cubicBezTo>
                              <a:pt x="104889" y="16535"/>
                              <a:pt x="85879" y="22606"/>
                              <a:pt x="63043" y="22772"/>
                            </a:cubicBezTo>
                            <a:cubicBezTo>
                              <a:pt x="41251" y="24382"/>
                              <a:pt x="22298" y="14955"/>
                              <a:pt x="9574" y="8897"/>
                            </a:cubicBezTo>
                            <a:cubicBezTo>
                              <a:pt x="6044" y="6248"/>
                              <a:pt x="4658" y="387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3C28B60D-52FF-7C69-3CDF-AD7161DC0D52}"/>
                </a:ext>
              </a:extLst>
            </p:cNvPr>
            <p:cNvGrpSpPr/>
            <p:nvPr/>
          </p:nvGrpSpPr>
          <p:grpSpPr>
            <a:xfrm>
              <a:off x="4635467" y="1784408"/>
              <a:ext cx="387808" cy="459206"/>
              <a:chOff x="-3606668" y="7272453"/>
              <a:chExt cx="1022259" cy="1210465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6903A21A-AA63-01CC-3560-2C981E982A98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2727471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14876" y="66780"/>
                              <a:pt x="91586" y="-17637"/>
                              <a:pt x="165817" y="0"/>
                            </a:cubicBezTo>
                            <a:cubicBezTo>
                              <a:pt x="259134" y="-9218"/>
                              <a:pt x="337516" y="69549"/>
                              <a:pt x="331634" y="158852"/>
                            </a:cubicBezTo>
                            <a:cubicBezTo>
                              <a:pt x="350733" y="248813"/>
                              <a:pt x="267269" y="322148"/>
                              <a:pt x="165817" y="317704"/>
                            </a:cubicBezTo>
                            <a:cubicBezTo>
                              <a:pt x="84182" y="316168"/>
                              <a:pt x="-12446" y="242697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4099" y="70655"/>
                              <a:pt x="84181" y="17815"/>
                              <a:pt x="165817" y="0"/>
                            </a:cubicBezTo>
                            <a:cubicBezTo>
                              <a:pt x="252675" y="9214"/>
                              <a:pt x="329290" y="73110"/>
                              <a:pt x="331634" y="158852"/>
                            </a:cubicBezTo>
                            <a:cubicBezTo>
                              <a:pt x="323922" y="220515"/>
                              <a:pt x="254649" y="324682"/>
                              <a:pt x="165817" y="317704"/>
                            </a:cubicBezTo>
                            <a:cubicBezTo>
                              <a:pt x="77929" y="294791"/>
                              <a:pt x="-845" y="250473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E952720-159D-FF30-21F3-4D0ED027A4FB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98670363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038" y="-729"/>
                              <a:pt x="290619" y="2382"/>
                              <a:pt x="296452" y="1877"/>
                            </a:cubicBezTo>
                            <a:cubicBezTo>
                              <a:pt x="298627" y="1893"/>
                              <a:pt x="299514" y="3707"/>
                              <a:pt x="299295" y="5641"/>
                            </a:cubicBezTo>
                            <a:cubicBezTo>
                              <a:pt x="299699" y="55861"/>
                              <a:pt x="285710" y="70024"/>
                              <a:pt x="283383" y="119597"/>
                            </a:cubicBezTo>
                            <a:cubicBezTo>
                              <a:pt x="282648" y="121552"/>
                              <a:pt x="281105" y="122737"/>
                              <a:pt x="279619" y="122439"/>
                            </a:cubicBezTo>
                            <a:cubicBezTo>
                              <a:pt x="275926" y="123299"/>
                              <a:pt x="272706" y="120887"/>
                              <a:pt x="266406" y="120594"/>
                            </a:cubicBezTo>
                            <a:cubicBezTo>
                              <a:pt x="264917" y="120495"/>
                              <a:pt x="263607" y="119022"/>
                              <a:pt x="263564" y="116829"/>
                            </a:cubicBezTo>
                            <a:cubicBezTo>
                              <a:pt x="260684" y="105788"/>
                              <a:pt x="269312" y="94963"/>
                              <a:pt x="269698" y="72894"/>
                            </a:cubicBezTo>
                            <a:cubicBezTo>
                              <a:pt x="259813" y="73526"/>
                              <a:pt x="243988" y="71577"/>
                              <a:pt x="230338" y="71820"/>
                            </a:cubicBezTo>
                            <a:cubicBezTo>
                              <a:pt x="178833" y="86159"/>
                              <a:pt x="141150" y="101114"/>
                              <a:pt x="101247" y="126256"/>
                            </a:cubicBezTo>
                            <a:cubicBezTo>
                              <a:pt x="48407" y="172264"/>
                              <a:pt x="31389" y="234446"/>
                              <a:pt x="24895" y="294375"/>
                            </a:cubicBezTo>
                            <a:cubicBezTo>
                              <a:pt x="19100" y="295511"/>
                              <a:pt x="5233" y="293396"/>
                              <a:pt x="0" y="294375"/>
                            </a:cubicBezTo>
                            <a:cubicBezTo>
                              <a:pt x="-7764" y="227493"/>
                              <a:pt x="35678" y="157115"/>
                              <a:pt x="84866" y="107509"/>
                            </a:cubicBezTo>
                            <a:cubicBezTo>
                              <a:pt x="123407" y="74749"/>
                              <a:pt x="187152" y="50001"/>
                              <a:pt x="228351" y="47003"/>
                            </a:cubicBezTo>
                            <a:cubicBezTo>
                              <a:pt x="245040" y="44437"/>
                              <a:pt x="260173" y="50434"/>
                              <a:pt x="273143" y="48226"/>
                            </a:cubicBezTo>
                            <a:cubicBezTo>
                              <a:pt x="273251" y="38800"/>
                              <a:pt x="280206" y="16289"/>
                              <a:pt x="279475" y="2874"/>
                            </a:cubicBezTo>
                            <a:cubicBezTo>
                              <a:pt x="279600" y="1130"/>
                              <a:pt x="281284" y="260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973" y="605"/>
                              <a:pt x="293022" y="2436"/>
                              <a:pt x="296452" y="1877"/>
                            </a:cubicBezTo>
                            <a:cubicBezTo>
                              <a:pt x="297782" y="2315"/>
                              <a:pt x="299789" y="3948"/>
                              <a:pt x="299295" y="5641"/>
                            </a:cubicBezTo>
                            <a:cubicBezTo>
                              <a:pt x="305005" y="56176"/>
                              <a:pt x="283322" y="73820"/>
                              <a:pt x="283383" y="119597"/>
                            </a:cubicBezTo>
                            <a:cubicBezTo>
                              <a:pt x="282943" y="121453"/>
                              <a:pt x="281368" y="122449"/>
                              <a:pt x="279619" y="122439"/>
                            </a:cubicBezTo>
                            <a:cubicBezTo>
                              <a:pt x="274870" y="122942"/>
                              <a:pt x="271130" y="120988"/>
                              <a:pt x="266406" y="120594"/>
                            </a:cubicBezTo>
                            <a:cubicBezTo>
                              <a:pt x="264814" y="120230"/>
                              <a:pt x="262795" y="118455"/>
                              <a:pt x="263564" y="116829"/>
                            </a:cubicBezTo>
                            <a:cubicBezTo>
                              <a:pt x="264262" y="96922"/>
                              <a:pt x="270040" y="86442"/>
                              <a:pt x="269698" y="72894"/>
                            </a:cubicBezTo>
                            <a:cubicBezTo>
                              <a:pt x="254512" y="74885"/>
                              <a:pt x="248649" y="71121"/>
                              <a:pt x="230338" y="71820"/>
                            </a:cubicBezTo>
                            <a:cubicBezTo>
                              <a:pt x="177190" y="73318"/>
                              <a:pt x="125590" y="99914"/>
                              <a:pt x="101247" y="126256"/>
                            </a:cubicBezTo>
                            <a:cubicBezTo>
                              <a:pt x="48811" y="166546"/>
                              <a:pt x="11858" y="225105"/>
                              <a:pt x="24895" y="294375"/>
                            </a:cubicBezTo>
                            <a:cubicBezTo>
                              <a:pt x="12481" y="296660"/>
                              <a:pt x="12447" y="293998"/>
                              <a:pt x="0" y="294375"/>
                            </a:cubicBezTo>
                            <a:cubicBezTo>
                              <a:pt x="-4791" y="235124"/>
                              <a:pt x="31381" y="156665"/>
                              <a:pt x="84866" y="107509"/>
                            </a:cubicBezTo>
                            <a:cubicBezTo>
                              <a:pt x="140450" y="75940"/>
                              <a:pt x="176222" y="44293"/>
                              <a:pt x="228351" y="47003"/>
                            </a:cubicBezTo>
                            <a:cubicBezTo>
                              <a:pt x="241803" y="46641"/>
                              <a:pt x="263465" y="51581"/>
                              <a:pt x="273143" y="48226"/>
                            </a:cubicBezTo>
                            <a:cubicBezTo>
                              <a:pt x="273264" y="32929"/>
                              <a:pt x="281806" y="24997"/>
                              <a:pt x="279475" y="2874"/>
                            </a:cubicBezTo>
                            <a:cubicBezTo>
                              <a:pt x="279349" y="1214"/>
                              <a:pt x="281362" y="-673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D4E7967-5378-B7B6-ECAF-023C629DDF08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656420301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1901" y="4459"/>
                              <a:pt x="120768" y="4904"/>
                              <a:pt x="116511" y="8897"/>
                            </a:cubicBezTo>
                            <a:cubicBezTo>
                              <a:pt x="105495" y="19957"/>
                              <a:pt x="87311" y="21481"/>
                              <a:pt x="63043" y="22772"/>
                            </a:cubicBezTo>
                            <a:cubicBezTo>
                              <a:pt x="44094" y="21753"/>
                              <a:pt x="23537" y="16600"/>
                              <a:pt x="9574" y="8897"/>
                            </a:cubicBezTo>
                            <a:cubicBezTo>
                              <a:pt x="4494" y="4929"/>
                              <a:pt x="5394" y="3742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D288E20-C73B-356C-3318-E148F3EF955A}"/>
                </a:ext>
              </a:extLst>
            </p:cNvPr>
            <p:cNvGrpSpPr/>
            <p:nvPr/>
          </p:nvGrpSpPr>
          <p:grpSpPr>
            <a:xfrm>
              <a:off x="4842637" y="1851859"/>
              <a:ext cx="387808" cy="459206"/>
              <a:chOff x="-3606668" y="7272453"/>
              <a:chExt cx="1022259" cy="1210465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2043975C-F429-4C94-5F3D-127024672E0E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81515237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5003" y="75720"/>
                              <a:pt x="93266" y="-10486"/>
                              <a:pt x="165817" y="0"/>
                            </a:cubicBezTo>
                            <a:cubicBezTo>
                              <a:pt x="250513" y="3168"/>
                              <a:pt x="346258" y="68507"/>
                              <a:pt x="331634" y="158852"/>
                            </a:cubicBezTo>
                            <a:cubicBezTo>
                              <a:pt x="346632" y="241308"/>
                              <a:pt x="269037" y="331299"/>
                              <a:pt x="165817" y="317704"/>
                            </a:cubicBezTo>
                            <a:cubicBezTo>
                              <a:pt x="76198" y="319620"/>
                              <a:pt x="-8103" y="24678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3524" y="45115"/>
                              <a:pt x="87864" y="-5403"/>
                              <a:pt x="165817" y="0"/>
                            </a:cubicBezTo>
                            <a:cubicBezTo>
                              <a:pt x="250323" y="-8452"/>
                              <a:pt x="334747" y="68957"/>
                              <a:pt x="331634" y="158852"/>
                            </a:cubicBezTo>
                            <a:cubicBezTo>
                              <a:pt x="332401" y="257430"/>
                              <a:pt x="235031" y="315541"/>
                              <a:pt x="165817" y="317704"/>
                            </a:cubicBezTo>
                            <a:cubicBezTo>
                              <a:pt x="85162" y="336402"/>
                              <a:pt x="7284" y="23758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EAD26E1-1CF6-79D0-BEBC-111EB4E89C0F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34245182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6735" y="-661"/>
                              <a:pt x="292702" y="2793"/>
                              <a:pt x="296452" y="1877"/>
                            </a:cubicBezTo>
                            <a:cubicBezTo>
                              <a:pt x="298212" y="2279"/>
                              <a:pt x="299750" y="4037"/>
                              <a:pt x="299295" y="5641"/>
                            </a:cubicBezTo>
                            <a:cubicBezTo>
                              <a:pt x="306870" y="46532"/>
                              <a:pt x="286017" y="80727"/>
                              <a:pt x="283383" y="119597"/>
                            </a:cubicBezTo>
                            <a:cubicBezTo>
                              <a:pt x="282847" y="121643"/>
                              <a:pt x="281752" y="122737"/>
                              <a:pt x="279619" y="122439"/>
                            </a:cubicBezTo>
                            <a:cubicBezTo>
                              <a:pt x="276129" y="121969"/>
                              <a:pt x="269267" y="120718"/>
                              <a:pt x="266406" y="120594"/>
                            </a:cubicBezTo>
                            <a:cubicBezTo>
                              <a:pt x="264585" y="120666"/>
                              <a:pt x="262886" y="118354"/>
                              <a:pt x="263564" y="116829"/>
                            </a:cubicBezTo>
                            <a:cubicBezTo>
                              <a:pt x="262731" y="94418"/>
                              <a:pt x="269376" y="82125"/>
                              <a:pt x="269698" y="72894"/>
                            </a:cubicBezTo>
                            <a:cubicBezTo>
                              <a:pt x="253159" y="74231"/>
                              <a:pt x="242892" y="71715"/>
                              <a:pt x="230338" y="71820"/>
                            </a:cubicBezTo>
                            <a:cubicBezTo>
                              <a:pt x="178640" y="72877"/>
                              <a:pt x="131326" y="99969"/>
                              <a:pt x="101247" y="126256"/>
                            </a:cubicBezTo>
                            <a:cubicBezTo>
                              <a:pt x="44840" y="178730"/>
                              <a:pt x="25628" y="246881"/>
                              <a:pt x="24895" y="294375"/>
                            </a:cubicBezTo>
                            <a:cubicBezTo>
                              <a:pt x="19319" y="296641"/>
                              <a:pt x="11661" y="292014"/>
                              <a:pt x="0" y="294375"/>
                            </a:cubicBezTo>
                            <a:cubicBezTo>
                              <a:pt x="1204" y="224005"/>
                              <a:pt x="15767" y="156125"/>
                              <a:pt x="84866" y="107509"/>
                            </a:cubicBezTo>
                            <a:cubicBezTo>
                              <a:pt x="137959" y="68315"/>
                              <a:pt x="177572" y="63736"/>
                              <a:pt x="228351" y="47003"/>
                            </a:cubicBezTo>
                            <a:cubicBezTo>
                              <a:pt x="250268" y="43538"/>
                              <a:pt x="251787" y="47958"/>
                              <a:pt x="273143" y="48226"/>
                            </a:cubicBezTo>
                            <a:cubicBezTo>
                              <a:pt x="272832" y="33776"/>
                              <a:pt x="279883" y="15943"/>
                              <a:pt x="279475" y="2874"/>
                            </a:cubicBezTo>
                            <a:cubicBezTo>
                              <a:pt x="280225" y="952"/>
                              <a:pt x="281408" y="-37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538" y="-1031"/>
                              <a:pt x="292804" y="2304"/>
                              <a:pt x="296452" y="1877"/>
                            </a:cubicBezTo>
                            <a:cubicBezTo>
                              <a:pt x="298516" y="2116"/>
                              <a:pt x="299741" y="4207"/>
                              <a:pt x="299295" y="5641"/>
                            </a:cubicBezTo>
                            <a:cubicBezTo>
                              <a:pt x="293003" y="60063"/>
                              <a:pt x="284265" y="65533"/>
                              <a:pt x="283383" y="119597"/>
                            </a:cubicBezTo>
                            <a:cubicBezTo>
                              <a:pt x="282723" y="121217"/>
                              <a:pt x="281570" y="123055"/>
                              <a:pt x="279619" y="122439"/>
                            </a:cubicBezTo>
                            <a:cubicBezTo>
                              <a:pt x="275984" y="122519"/>
                              <a:pt x="272411" y="120726"/>
                              <a:pt x="266406" y="120594"/>
                            </a:cubicBezTo>
                            <a:cubicBezTo>
                              <a:pt x="264600" y="120446"/>
                              <a:pt x="263264" y="118999"/>
                              <a:pt x="263564" y="116829"/>
                            </a:cubicBezTo>
                            <a:cubicBezTo>
                              <a:pt x="264134" y="95880"/>
                              <a:pt x="267241" y="94741"/>
                              <a:pt x="269698" y="72894"/>
                            </a:cubicBezTo>
                            <a:cubicBezTo>
                              <a:pt x="250898" y="72627"/>
                              <a:pt x="238874" y="70302"/>
                              <a:pt x="230338" y="71820"/>
                            </a:cubicBezTo>
                            <a:cubicBezTo>
                              <a:pt x="184126" y="75977"/>
                              <a:pt x="142093" y="83369"/>
                              <a:pt x="101247" y="126256"/>
                            </a:cubicBezTo>
                            <a:cubicBezTo>
                              <a:pt x="50738" y="167577"/>
                              <a:pt x="26331" y="223569"/>
                              <a:pt x="24895" y="294375"/>
                            </a:cubicBezTo>
                            <a:cubicBezTo>
                              <a:pt x="14325" y="296087"/>
                              <a:pt x="8935" y="292493"/>
                              <a:pt x="0" y="294375"/>
                            </a:cubicBezTo>
                            <a:cubicBezTo>
                              <a:pt x="-7042" y="206768"/>
                              <a:pt x="38403" y="143577"/>
                              <a:pt x="84866" y="107509"/>
                            </a:cubicBezTo>
                            <a:cubicBezTo>
                              <a:pt x="126469" y="80914"/>
                              <a:pt x="173424" y="41057"/>
                              <a:pt x="228351" y="47003"/>
                            </a:cubicBezTo>
                            <a:cubicBezTo>
                              <a:pt x="238683" y="46625"/>
                              <a:pt x="257288" y="50136"/>
                              <a:pt x="273143" y="48226"/>
                            </a:cubicBezTo>
                            <a:cubicBezTo>
                              <a:pt x="275411" y="30130"/>
                              <a:pt x="282143" y="22958"/>
                              <a:pt x="279475" y="2874"/>
                            </a:cubicBezTo>
                            <a:cubicBezTo>
                              <a:pt x="279915" y="981"/>
                              <a:pt x="281467" y="-268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3EBD41F-3F08-3A2B-38D5-57BA4D459B79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620929670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779" y="3705"/>
                              <a:pt x="118675" y="6378"/>
                              <a:pt x="116511" y="8897"/>
                            </a:cubicBezTo>
                            <a:cubicBezTo>
                              <a:pt x="100739" y="16513"/>
                              <a:pt x="83597" y="17799"/>
                              <a:pt x="63043" y="22772"/>
                            </a:cubicBezTo>
                            <a:cubicBezTo>
                              <a:pt x="42563" y="22355"/>
                              <a:pt x="21577" y="21946"/>
                              <a:pt x="9574" y="8897"/>
                            </a:cubicBezTo>
                            <a:cubicBezTo>
                              <a:pt x="6444" y="7530"/>
                              <a:pt x="5303" y="2921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4D55A6D6-98E7-144C-A04C-E5680D060F64}"/>
              </a:ext>
            </a:extLst>
          </p:cNvPr>
          <p:cNvGrpSpPr/>
          <p:nvPr/>
        </p:nvGrpSpPr>
        <p:grpSpPr>
          <a:xfrm>
            <a:off x="6634134" y="1340065"/>
            <a:ext cx="2434482" cy="1662826"/>
            <a:chOff x="6303401" y="1662048"/>
            <a:chExt cx="2110034" cy="1441219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509A653-3B9E-471A-F9AB-600B3A871769}"/>
                </a:ext>
              </a:extLst>
            </p:cNvPr>
            <p:cNvGrpSpPr/>
            <p:nvPr/>
          </p:nvGrpSpPr>
          <p:grpSpPr>
            <a:xfrm>
              <a:off x="6303401" y="2147602"/>
              <a:ext cx="2110034" cy="955665"/>
              <a:chOff x="3937000" y="2147602"/>
              <a:chExt cx="2110034" cy="95566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3D21CD5-10E8-1AD1-93CF-C80AF2977F70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24162683">
                      <a:custGeom>
                        <a:avLst/>
                        <a:gdLst>
                          <a:gd name="connsiteX0" fmla="*/ 627229 w 1262593"/>
                          <a:gd name="connsiteY0" fmla="*/ 0 h 1050601"/>
                          <a:gd name="connsiteX1" fmla="*/ 1070185 w 1262593"/>
                          <a:gd name="connsiteY1" fmla="*/ 110786 h 1050601"/>
                          <a:gd name="connsiteX2" fmla="*/ 1071877 w 1262593"/>
                          <a:gd name="connsiteY2" fmla="*/ 120068 h 1050601"/>
                          <a:gd name="connsiteX3" fmla="*/ 1073318 w 1262593"/>
                          <a:gd name="connsiteY3" fmla="*/ 120068 h 1050601"/>
                          <a:gd name="connsiteX4" fmla="*/ 1162277 w 1262593"/>
                          <a:gd name="connsiteY4" fmla="*/ 475905 h 1050601"/>
                          <a:gd name="connsiteX5" fmla="*/ 1262593 w 1262593"/>
                          <a:gd name="connsiteY5" fmla="*/ 877168 h 1050601"/>
                          <a:gd name="connsiteX6" fmla="*/ 933655 w 1262593"/>
                          <a:gd name="connsiteY6" fmla="*/ 1000572 h 1050601"/>
                          <a:gd name="connsiteX7" fmla="*/ 893376 w 1262593"/>
                          <a:gd name="connsiteY7" fmla="*/ 999047 h 1050601"/>
                          <a:gd name="connsiteX8" fmla="*/ 859529 w 1262593"/>
                          <a:gd name="connsiteY8" fmla="*/ 1014456 h 1050601"/>
                          <a:gd name="connsiteX9" fmla="*/ 627229 w 1262593"/>
                          <a:gd name="connsiteY9" fmla="*/ 1050601 h 1050601"/>
                          <a:gd name="connsiteX10" fmla="*/ 394930 w 1262593"/>
                          <a:gd name="connsiteY10" fmla="*/ 1014456 h 1050601"/>
                          <a:gd name="connsiteX11" fmla="*/ 361163 w 1262593"/>
                          <a:gd name="connsiteY11" fmla="*/ 999083 h 1050601"/>
                          <a:gd name="connsiteX12" fmla="*/ 321846 w 1262593"/>
                          <a:gd name="connsiteY12" fmla="*/ 1000572 h 1050601"/>
                          <a:gd name="connsiteX13" fmla="*/ 0 w 1262593"/>
                          <a:gd name="connsiteY13" fmla="*/ 852298 h 1050601"/>
                          <a:gd name="connsiteX14" fmla="*/ 89245 w 1262593"/>
                          <a:gd name="connsiteY14" fmla="*/ 495567 h 1050601"/>
                          <a:gd name="connsiteX15" fmla="*/ 182133 w 1262593"/>
                          <a:gd name="connsiteY15" fmla="*/ 124276 h 1050601"/>
                          <a:gd name="connsiteX16" fmla="*/ 181975 w 1262593"/>
                          <a:gd name="connsiteY16" fmla="*/ 123403 h 1050601"/>
                          <a:gd name="connsiteX17" fmla="*/ 627229 w 1262593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3" h="1050601" fill="none" extrusionOk="0">
                            <a:moveTo>
                              <a:pt x="627229" y="0"/>
                            </a:moveTo>
                            <a:cubicBezTo>
                              <a:pt x="865541" y="4611"/>
                              <a:pt x="1035867" y="48795"/>
                              <a:pt x="1070185" y="110786"/>
                            </a:cubicBezTo>
                            <a:cubicBezTo>
                              <a:pt x="1071317" y="115055"/>
                              <a:pt x="1070082" y="116110"/>
                              <a:pt x="1071877" y="120068"/>
                            </a:cubicBezTo>
                            <a:cubicBezTo>
                              <a:pt x="1072534" y="119986"/>
                              <a:pt x="1072985" y="120192"/>
                              <a:pt x="1073318" y="120068"/>
                            </a:cubicBezTo>
                            <a:cubicBezTo>
                              <a:pt x="1125855" y="290520"/>
                              <a:pt x="1102217" y="323613"/>
                              <a:pt x="1162277" y="475905"/>
                            </a:cubicBezTo>
                            <a:cubicBezTo>
                              <a:pt x="1222337" y="628197"/>
                              <a:pt x="1198472" y="720692"/>
                              <a:pt x="1262593" y="877168"/>
                            </a:cubicBezTo>
                            <a:cubicBezTo>
                              <a:pt x="1235797" y="1010275"/>
                              <a:pt x="999898" y="980986"/>
                              <a:pt x="933655" y="1000572"/>
                            </a:cubicBezTo>
                            <a:cubicBezTo>
                              <a:pt x="922827" y="1002672"/>
                              <a:pt x="904942" y="996130"/>
                              <a:pt x="893376" y="999047"/>
                            </a:cubicBezTo>
                            <a:cubicBezTo>
                              <a:pt x="881438" y="1008665"/>
                              <a:pt x="873995" y="1005606"/>
                              <a:pt x="859529" y="1014456"/>
                            </a:cubicBezTo>
                            <a:cubicBezTo>
                              <a:pt x="815972" y="1055694"/>
                              <a:pt x="711196" y="1049680"/>
                              <a:pt x="627229" y="1050601"/>
                            </a:cubicBezTo>
                            <a:cubicBezTo>
                              <a:pt x="525290" y="1053491"/>
                              <a:pt x="446493" y="1039072"/>
                              <a:pt x="394930" y="1014456"/>
                            </a:cubicBezTo>
                            <a:cubicBezTo>
                              <a:pt x="382807" y="1009634"/>
                              <a:pt x="374748" y="1001909"/>
                              <a:pt x="361163" y="999083"/>
                            </a:cubicBezTo>
                            <a:cubicBezTo>
                              <a:pt x="345801" y="1003530"/>
                              <a:pt x="335487" y="999232"/>
                              <a:pt x="321846" y="1000572"/>
                            </a:cubicBezTo>
                            <a:cubicBezTo>
                              <a:pt x="287940" y="943605"/>
                              <a:pt x="35204" y="957164"/>
                              <a:pt x="0" y="852298"/>
                            </a:cubicBezTo>
                            <a:cubicBezTo>
                              <a:pt x="394" y="717292"/>
                              <a:pt x="72963" y="655601"/>
                              <a:pt x="89245" y="495567"/>
                            </a:cubicBezTo>
                            <a:cubicBezTo>
                              <a:pt x="105528" y="335533"/>
                              <a:pt x="143928" y="308095"/>
                              <a:pt x="182133" y="124276"/>
                            </a:cubicBezTo>
                            <a:cubicBezTo>
                              <a:pt x="182142" y="123935"/>
                              <a:pt x="182069" y="123724"/>
                              <a:pt x="181975" y="123403"/>
                            </a:cubicBezTo>
                            <a:cubicBezTo>
                              <a:pt x="177922" y="62415"/>
                              <a:pt x="359337" y="20185"/>
                              <a:pt x="627229" y="0"/>
                            </a:cubicBezTo>
                            <a:close/>
                          </a:path>
                          <a:path w="1262593" h="1050601" stroke="0" extrusionOk="0">
                            <a:moveTo>
                              <a:pt x="627229" y="0"/>
                            </a:moveTo>
                            <a:cubicBezTo>
                              <a:pt x="855935" y="14682"/>
                              <a:pt x="1050418" y="47215"/>
                              <a:pt x="1070185" y="110786"/>
                            </a:cubicBezTo>
                            <a:cubicBezTo>
                              <a:pt x="1072009" y="114523"/>
                              <a:pt x="1070553" y="117610"/>
                              <a:pt x="1071877" y="120068"/>
                            </a:cubicBezTo>
                            <a:cubicBezTo>
                              <a:pt x="1072466" y="119958"/>
                              <a:pt x="1072634" y="120172"/>
                              <a:pt x="1073318" y="120068"/>
                            </a:cubicBezTo>
                            <a:cubicBezTo>
                              <a:pt x="1157344" y="273849"/>
                              <a:pt x="1084486" y="344523"/>
                              <a:pt x="1166063" y="491047"/>
                            </a:cubicBezTo>
                            <a:cubicBezTo>
                              <a:pt x="1247640" y="637571"/>
                              <a:pt x="1195538" y="739215"/>
                              <a:pt x="1262593" y="877168"/>
                            </a:cubicBezTo>
                            <a:cubicBezTo>
                              <a:pt x="1240029" y="1018431"/>
                              <a:pt x="993097" y="962319"/>
                              <a:pt x="933655" y="1000572"/>
                            </a:cubicBezTo>
                            <a:cubicBezTo>
                              <a:pt x="916753" y="1004638"/>
                              <a:pt x="902146" y="997069"/>
                              <a:pt x="893376" y="999047"/>
                            </a:cubicBezTo>
                            <a:cubicBezTo>
                              <a:pt x="887733" y="1005519"/>
                              <a:pt x="867890" y="1006577"/>
                              <a:pt x="859529" y="1014456"/>
                            </a:cubicBezTo>
                            <a:cubicBezTo>
                              <a:pt x="786745" y="1022175"/>
                              <a:pt x="730372" y="1046999"/>
                              <a:pt x="627229" y="1050601"/>
                            </a:cubicBezTo>
                            <a:cubicBezTo>
                              <a:pt x="534572" y="1056961"/>
                              <a:pt x="455788" y="1049629"/>
                              <a:pt x="394930" y="1014456"/>
                            </a:cubicBezTo>
                            <a:cubicBezTo>
                              <a:pt x="382788" y="1009383"/>
                              <a:pt x="374554" y="1001562"/>
                              <a:pt x="361163" y="999083"/>
                            </a:cubicBezTo>
                            <a:cubicBezTo>
                              <a:pt x="342659" y="1001987"/>
                              <a:pt x="334271" y="999617"/>
                              <a:pt x="321846" y="1000572"/>
                            </a:cubicBezTo>
                            <a:cubicBezTo>
                              <a:pt x="296924" y="991787"/>
                              <a:pt x="35643" y="991887"/>
                              <a:pt x="0" y="852298"/>
                            </a:cubicBezTo>
                            <a:cubicBezTo>
                              <a:pt x="-278" y="722496"/>
                              <a:pt x="65269" y="631876"/>
                              <a:pt x="87424" y="502847"/>
                            </a:cubicBezTo>
                            <a:cubicBezTo>
                              <a:pt x="109579" y="373818"/>
                              <a:pt x="167599" y="223265"/>
                              <a:pt x="182133" y="124276"/>
                            </a:cubicBezTo>
                            <a:cubicBezTo>
                              <a:pt x="182072" y="124031"/>
                              <a:pt x="182076" y="123671"/>
                              <a:pt x="181975" y="123403"/>
                            </a:cubicBezTo>
                            <a:cubicBezTo>
                              <a:pt x="190733" y="59779"/>
                              <a:pt x="434316" y="-26535"/>
                              <a:pt x="62722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49F52DB-90D1-1F2B-9443-C48ACAC11889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09998634">
                      <a:custGeom>
                        <a:avLst/>
                        <a:gdLst>
                          <a:gd name="connsiteX0" fmla="*/ 465013 w 943926"/>
                          <a:gd name="connsiteY0" fmla="*/ 0 h 354144"/>
                          <a:gd name="connsiteX1" fmla="*/ 907969 w 943926"/>
                          <a:gd name="connsiteY1" fmla="*/ 110786 h 354144"/>
                          <a:gd name="connsiteX2" fmla="*/ 909660 w 943926"/>
                          <a:gd name="connsiteY2" fmla="*/ 120068 h 354144"/>
                          <a:gd name="connsiteX3" fmla="*/ 911101 w 943926"/>
                          <a:gd name="connsiteY3" fmla="*/ 120068 h 354144"/>
                          <a:gd name="connsiteX4" fmla="*/ 943926 w 943926"/>
                          <a:gd name="connsiteY4" fmla="*/ 251363 h 354144"/>
                          <a:gd name="connsiteX5" fmla="*/ 933860 w 943926"/>
                          <a:gd name="connsiteY5" fmla="*/ 260054 h 354144"/>
                          <a:gd name="connsiteX6" fmla="*/ 918606 w 943926"/>
                          <a:gd name="connsiteY6" fmla="*/ 273489 h 354144"/>
                          <a:gd name="connsiteX7" fmla="*/ 874136 w 943926"/>
                          <a:gd name="connsiteY7" fmla="*/ 231799 h 354144"/>
                          <a:gd name="connsiteX8" fmla="*/ 821328 w 943926"/>
                          <a:gd name="connsiteY8" fmla="*/ 273489 h 354144"/>
                          <a:gd name="connsiteX9" fmla="*/ 737947 w 943926"/>
                          <a:gd name="connsiteY9" fmla="*/ 265151 h 354144"/>
                          <a:gd name="connsiteX10" fmla="*/ 635110 w 943926"/>
                          <a:gd name="connsiteY10" fmla="*/ 340194 h 354144"/>
                          <a:gd name="connsiteX11" fmla="*/ 471127 w 943926"/>
                          <a:gd name="connsiteY11" fmla="*/ 279048 h 354144"/>
                          <a:gd name="connsiteX12" fmla="*/ 323821 w 943926"/>
                          <a:gd name="connsiteY12" fmla="*/ 354091 h 354144"/>
                          <a:gd name="connsiteX13" fmla="*/ 195970 w 943926"/>
                          <a:gd name="connsiteY13" fmla="*/ 265151 h 354144"/>
                          <a:gd name="connsiteX14" fmla="*/ 73677 w 943926"/>
                          <a:gd name="connsiteY14" fmla="*/ 287386 h 354144"/>
                          <a:gd name="connsiteX15" fmla="*/ 8710 w 943926"/>
                          <a:gd name="connsiteY15" fmla="*/ 216860 h 354144"/>
                          <a:gd name="connsiteX16" fmla="*/ 0 w 943926"/>
                          <a:gd name="connsiteY16" fmla="*/ 203944 h 354144"/>
                          <a:gd name="connsiteX17" fmla="*/ 19916 w 943926"/>
                          <a:gd name="connsiteY17" fmla="*/ 124276 h 354144"/>
                          <a:gd name="connsiteX18" fmla="*/ 19758 w 943926"/>
                          <a:gd name="connsiteY18" fmla="*/ 123403 h 354144"/>
                          <a:gd name="connsiteX19" fmla="*/ 465013 w 943926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6" h="354144" fill="none" extrusionOk="0">
                            <a:moveTo>
                              <a:pt x="465013" y="0"/>
                            </a:moveTo>
                            <a:cubicBezTo>
                              <a:pt x="685408" y="-8373"/>
                              <a:pt x="877772" y="48611"/>
                              <a:pt x="907969" y="110786"/>
                            </a:cubicBezTo>
                            <a:cubicBezTo>
                              <a:pt x="908966" y="113172"/>
                              <a:pt x="908797" y="116566"/>
                              <a:pt x="909660" y="120068"/>
                            </a:cubicBezTo>
                            <a:cubicBezTo>
                              <a:pt x="910162" y="119979"/>
                              <a:pt x="910387" y="120170"/>
                              <a:pt x="911101" y="120068"/>
                            </a:cubicBezTo>
                            <a:cubicBezTo>
                              <a:pt x="933476" y="175246"/>
                              <a:pt x="923097" y="212068"/>
                              <a:pt x="943926" y="251363"/>
                            </a:cubicBezTo>
                            <a:cubicBezTo>
                              <a:pt x="940281" y="255069"/>
                              <a:pt x="936732" y="257415"/>
                              <a:pt x="933860" y="260054"/>
                            </a:cubicBezTo>
                            <a:cubicBezTo>
                              <a:pt x="926817" y="266471"/>
                              <a:pt x="930097" y="278206"/>
                              <a:pt x="918606" y="273489"/>
                            </a:cubicBezTo>
                            <a:cubicBezTo>
                              <a:pt x="910341" y="265397"/>
                              <a:pt x="893478" y="230677"/>
                              <a:pt x="874136" y="231799"/>
                            </a:cubicBezTo>
                            <a:cubicBezTo>
                              <a:pt x="857965" y="236019"/>
                              <a:pt x="845875" y="263203"/>
                              <a:pt x="821328" y="273489"/>
                            </a:cubicBezTo>
                            <a:cubicBezTo>
                              <a:pt x="797939" y="278994"/>
                              <a:pt x="762590" y="252868"/>
                              <a:pt x="737947" y="265151"/>
                            </a:cubicBezTo>
                            <a:cubicBezTo>
                              <a:pt x="700376" y="269647"/>
                              <a:pt x="678031" y="342085"/>
                              <a:pt x="635110" y="340194"/>
                            </a:cubicBezTo>
                            <a:cubicBezTo>
                              <a:pt x="595501" y="332512"/>
                              <a:pt x="537478" y="278820"/>
                              <a:pt x="471127" y="279048"/>
                            </a:cubicBezTo>
                            <a:cubicBezTo>
                              <a:pt x="426245" y="284170"/>
                              <a:pt x="378306" y="348346"/>
                              <a:pt x="323821" y="354091"/>
                            </a:cubicBezTo>
                            <a:cubicBezTo>
                              <a:pt x="286012" y="355974"/>
                              <a:pt x="242596" y="281248"/>
                              <a:pt x="195970" y="265151"/>
                            </a:cubicBezTo>
                            <a:cubicBezTo>
                              <a:pt x="161077" y="246844"/>
                              <a:pt x="121768" y="324062"/>
                              <a:pt x="73677" y="287386"/>
                            </a:cubicBezTo>
                            <a:cubicBezTo>
                              <a:pt x="56800" y="275237"/>
                              <a:pt x="30771" y="250644"/>
                              <a:pt x="8710" y="216860"/>
                            </a:cubicBezTo>
                            <a:cubicBezTo>
                              <a:pt x="4247" y="211215"/>
                              <a:pt x="5100" y="209597"/>
                              <a:pt x="0" y="203944"/>
                            </a:cubicBezTo>
                            <a:cubicBezTo>
                              <a:pt x="6874" y="172765"/>
                              <a:pt x="14739" y="145827"/>
                              <a:pt x="19916" y="124276"/>
                            </a:cubicBezTo>
                            <a:cubicBezTo>
                              <a:pt x="19901" y="124024"/>
                              <a:pt x="19804" y="123685"/>
                              <a:pt x="19758" y="123403"/>
                            </a:cubicBezTo>
                            <a:cubicBezTo>
                              <a:pt x="35342" y="59270"/>
                              <a:pt x="236634" y="-33628"/>
                              <a:pt x="465013" y="0"/>
                            </a:cubicBezTo>
                            <a:close/>
                          </a:path>
                          <a:path w="943926" h="354144" stroke="0" extrusionOk="0">
                            <a:moveTo>
                              <a:pt x="465013" y="0"/>
                            </a:moveTo>
                            <a:cubicBezTo>
                              <a:pt x="702247" y="2619"/>
                              <a:pt x="875785" y="52875"/>
                              <a:pt x="907969" y="110786"/>
                            </a:cubicBezTo>
                            <a:cubicBezTo>
                              <a:pt x="908599" y="112873"/>
                              <a:pt x="908208" y="117927"/>
                              <a:pt x="909660" y="120068"/>
                            </a:cubicBezTo>
                            <a:cubicBezTo>
                              <a:pt x="910303" y="120012"/>
                              <a:pt x="910616" y="120138"/>
                              <a:pt x="911101" y="120068"/>
                            </a:cubicBezTo>
                            <a:cubicBezTo>
                              <a:pt x="933934" y="165923"/>
                              <a:pt x="923119" y="199638"/>
                              <a:pt x="943926" y="251363"/>
                            </a:cubicBezTo>
                            <a:cubicBezTo>
                              <a:pt x="940247" y="255644"/>
                              <a:pt x="937640" y="255057"/>
                              <a:pt x="933860" y="260054"/>
                            </a:cubicBezTo>
                            <a:cubicBezTo>
                              <a:pt x="928820" y="267019"/>
                              <a:pt x="928152" y="277703"/>
                              <a:pt x="918606" y="273489"/>
                            </a:cubicBezTo>
                            <a:cubicBezTo>
                              <a:pt x="908415" y="265746"/>
                              <a:pt x="892291" y="230675"/>
                              <a:pt x="874136" y="231799"/>
                            </a:cubicBezTo>
                            <a:cubicBezTo>
                              <a:pt x="862361" y="229668"/>
                              <a:pt x="844485" y="267116"/>
                              <a:pt x="821328" y="273489"/>
                            </a:cubicBezTo>
                            <a:cubicBezTo>
                              <a:pt x="799123" y="287639"/>
                              <a:pt x="771478" y="256129"/>
                              <a:pt x="737947" y="265151"/>
                            </a:cubicBezTo>
                            <a:cubicBezTo>
                              <a:pt x="712593" y="273869"/>
                              <a:pt x="679718" y="344150"/>
                              <a:pt x="635110" y="340194"/>
                            </a:cubicBezTo>
                            <a:cubicBezTo>
                              <a:pt x="595127" y="343709"/>
                              <a:pt x="518289" y="275424"/>
                              <a:pt x="471127" y="279048"/>
                            </a:cubicBezTo>
                            <a:cubicBezTo>
                              <a:pt x="416853" y="279761"/>
                              <a:pt x="369882" y="360758"/>
                              <a:pt x="323821" y="354091"/>
                            </a:cubicBezTo>
                            <a:cubicBezTo>
                              <a:pt x="271389" y="346658"/>
                              <a:pt x="235605" y="281346"/>
                              <a:pt x="195970" y="265151"/>
                            </a:cubicBezTo>
                            <a:cubicBezTo>
                              <a:pt x="158163" y="260461"/>
                              <a:pt x="113297" y="324837"/>
                              <a:pt x="73677" y="287386"/>
                            </a:cubicBezTo>
                            <a:cubicBezTo>
                              <a:pt x="58776" y="275447"/>
                              <a:pt x="37269" y="243533"/>
                              <a:pt x="8710" y="216860"/>
                            </a:cubicBezTo>
                            <a:cubicBezTo>
                              <a:pt x="4311" y="213170"/>
                              <a:pt x="5072" y="208357"/>
                              <a:pt x="0" y="203944"/>
                            </a:cubicBezTo>
                            <a:cubicBezTo>
                              <a:pt x="3972" y="164546"/>
                              <a:pt x="18637" y="144777"/>
                              <a:pt x="19916" y="124276"/>
                            </a:cubicBezTo>
                            <a:cubicBezTo>
                              <a:pt x="19853" y="123952"/>
                              <a:pt x="19856" y="123721"/>
                              <a:pt x="19758" y="123403"/>
                            </a:cubicBezTo>
                            <a:cubicBezTo>
                              <a:pt x="68018" y="59937"/>
                              <a:pt x="244190" y="13608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A553559-9EAB-57A0-448C-C02BB4BDCAC6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2042574">
                      <a:custGeom>
                        <a:avLst/>
                        <a:gdLst>
                          <a:gd name="connsiteX0" fmla="*/ 0 w 890510"/>
                          <a:gd name="connsiteY0" fmla="*/ 123404 h 246807"/>
                          <a:gd name="connsiteX1" fmla="*/ 445255 w 890510"/>
                          <a:gd name="connsiteY1" fmla="*/ 0 h 246807"/>
                          <a:gd name="connsiteX2" fmla="*/ 890510 w 890510"/>
                          <a:gd name="connsiteY2" fmla="*/ 123404 h 246807"/>
                          <a:gd name="connsiteX3" fmla="*/ 445255 w 890510"/>
                          <a:gd name="connsiteY3" fmla="*/ 246808 h 246807"/>
                          <a:gd name="connsiteX4" fmla="*/ 0 w 890510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0" h="246807" fill="none" extrusionOk="0">
                            <a:moveTo>
                              <a:pt x="0" y="123404"/>
                            </a:moveTo>
                            <a:cubicBezTo>
                              <a:pt x="-56999" y="32437"/>
                              <a:pt x="150534" y="12031"/>
                              <a:pt x="445255" y="0"/>
                            </a:cubicBezTo>
                            <a:cubicBezTo>
                              <a:pt x="687647" y="15881"/>
                              <a:pt x="905475" y="60605"/>
                              <a:pt x="890510" y="123404"/>
                            </a:cubicBezTo>
                            <a:cubicBezTo>
                              <a:pt x="919237" y="191401"/>
                              <a:pt x="657801" y="209754"/>
                              <a:pt x="445255" y="246808"/>
                            </a:cubicBezTo>
                            <a:cubicBezTo>
                              <a:pt x="217973" y="245983"/>
                              <a:pt x="-7460" y="181597"/>
                              <a:pt x="0" y="123404"/>
                            </a:cubicBezTo>
                            <a:close/>
                          </a:path>
                          <a:path w="890510" h="246807" stroke="0" extrusionOk="0">
                            <a:moveTo>
                              <a:pt x="0" y="123404"/>
                            </a:moveTo>
                            <a:cubicBezTo>
                              <a:pt x="20026" y="32506"/>
                              <a:pt x="180892" y="7169"/>
                              <a:pt x="445255" y="0"/>
                            </a:cubicBezTo>
                            <a:cubicBezTo>
                              <a:pt x="701914" y="-2127"/>
                              <a:pt x="893338" y="41904"/>
                              <a:pt x="890510" y="123404"/>
                            </a:cubicBezTo>
                            <a:cubicBezTo>
                              <a:pt x="846916" y="205607"/>
                              <a:pt x="714084" y="255923"/>
                              <a:pt x="445255" y="246808"/>
                            </a:cubicBezTo>
                            <a:cubicBezTo>
                              <a:pt x="204257" y="253843"/>
                              <a:pt x="-12947" y="204783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二等辺三角形 239">
                <a:extLst>
                  <a:ext uri="{FF2B5EF4-FFF2-40B4-BE49-F238E27FC236}">
                    <a16:creationId xmlns:a16="http://schemas.microsoft.com/office/drawing/2014/main" id="{EAF8469D-AF40-9571-6AB5-0C414C8A1F81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62275351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8040" y="75411"/>
                              <a:pt x="88169" y="6426"/>
                              <a:pt x="136092" y="0"/>
                            </a:cubicBezTo>
                            <a:cubicBezTo>
                              <a:pt x="179318" y="1468"/>
                              <a:pt x="282364" y="70083"/>
                              <a:pt x="271844" y="75040"/>
                            </a:cubicBezTo>
                            <a:cubicBezTo>
                              <a:pt x="259656" y="83007"/>
                              <a:pt x="5763" y="81479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-4002" y="79928"/>
                              <a:pt x="90476" y="5666"/>
                              <a:pt x="136092" y="0"/>
                            </a:cubicBezTo>
                            <a:cubicBezTo>
                              <a:pt x="177702" y="-1523"/>
                              <a:pt x="281669" y="70250"/>
                              <a:pt x="271844" y="75040"/>
                            </a:cubicBezTo>
                            <a:cubicBezTo>
                              <a:pt x="262634" y="81452"/>
                              <a:pt x="7975" y="81671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3C15F0C-E3D8-8387-4566-4A8D52756BAC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33537919">
                      <a:custGeom>
                        <a:avLst/>
                        <a:gdLst>
                          <a:gd name="connsiteX0" fmla="*/ 77547 w 733508"/>
                          <a:gd name="connsiteY0" fmla="*/ 0 h 401110"/>
                          <a:gd name="connsiteX1" fmla="*/ 349323 w 733508"/>
                          <a:gd name="connsiteY1" fmla="*/ 229849 h 401110"/>
                          <a:gd name="connsiteX2" fmla="*/ 378644 w 733508"/>
                          <a:gd name="connsiteY2" fmla="*/ 228829 h 401110"/>
                          <a:gd name="connsiteX3" fmla="*/ 383409 w 733508"/>
                          <a:gd name="connsiteY3" fmla="*/ 219952 h 401110"/>
                          <a:gd name="connsiteX4" fmla="*/ 537316 w 733508"/>
                          <a:gd name="connsiteY4" fmla="*/ 190834 h 401110"/>
                          <a:gd name="connsiteX5" fmla="*/ 727703 w 733508"/>
                          <a:gd name="connsiteY5" fmla="*/ 272028 h 401110"/>
                          <a:gd name="connsiteX6" fmla="*/ 551995 w 733508"/>
                          <a:gd name="connsiteY6" fmla="*/ 332054 h 401110"/>
                          <a:gd name="connsiteX7" fmla="*/ 531061 w 733508"/>
                          <a:gd name="connsiteY7" fmla="*/ 334121 h 401110"/>
                          <a:gd name="connsiteX8" fmla="*/ 540552 w 733508"/>
                          <a:gd name="connsiteY8" fmla="*/ 357418 h 401110"/>
                          <a:gd name="connsiteX9" fmla="*/ 542817 w 733508"/>
                          <a:gd name="connsiteY9" fmla="*/ 388208 h 401110"/>
                          <a:gd name="connsiteX10" fmla="*/ 435089 w 733508"/>
                          <a:gd name="connsiteY10" fmla="*/ 341544 h 401110"/>
                          <a:gd name="connsiteX11" fmla="*/ 421124 w 733508"/>
                          <a:gd name="connsiteY11" fmla="*/ 323071 h 401110"/>
                          <a:gd name="connsiteX12" fmla="*/ 417507 w 733508"/>
                          <a:gd name="connsiteY12" fmla="*/ 314391 h 401110"/>
                          <a:gd name="connsiteX13" fmla="*/ 412592 w 733508"/>
                          <a:gd name="connsiteY13" fmla="*/ 312125 h 401110"/>
                          <a:gd name="connsiteX14" fmla="*/ 407561 w 733508"/>
                          <a:gd name="connsiteY14" fmla="*/ 307504 h 401110"/>
                          <a:gd name="connsiteX15" fmla="*/ 379896 w 733508"/>
                          <a:gd name="connsiteY15" fmla="*/ 309766 h 401110"/>
                          <a:gd name="connsiteX16" fmla="*/ 0 w 733508"/>
                          <a:gd name="connsiteY16" fmla="*/ 17959 h 401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0" fill="none" extrusionOk="0">
                            <a:moveTo>
                              <a:pt x="77547" y="0"/>
                            </a:moveTo>
                            <a:cubicBezTo>
                              <a:pt x="130398" y="137952"/>
                              <a:pt x="217665" y="212520"/>
                              <a:pt x="349323" y="229849"/>
                            </a:cubicBezTo>
                            <a:cubicBezTo>
                              <a:pt x="356589" y="228042"/>
                              <a:pt x="369650" y="229497"/>
                              <a:pt x="378644" y="228829"/>
                            </a:cubicBezTo>
                            <a:cubicBezTo>
                              <a:pt x="380174" y="225801"/>
                              <a:pt x="383222" y="222797"/>
                              <a:pt x="383409" y="219952"/>
                            </a:cubicBezTo>
                            <a:cubicBezTo>
                              <a:pt x="406171" y="185218"/>
                              <a:pt x="481740" y="180380"/>
                              <a:pt x="537316" y="190834"/>
                            </a:cubicBezTo>
                            <a:cubicBezTo>
                              <a:pt x="595642" y="182380"/>
                              <a:pt x="692005" y="218761"/>
                              <a:pt x="727703" y="272028"/>
                            </a:cubicBezTo>
                            <a:cubicBezTo>
                              <a:pt x="768835" y="305705"/>
                              <a:pt x="625714" y="320055"/>
                              <a:pt x="551995" y="332054"/>
                            </a:cubicBezTo>
                            <a:cubicBezTo>
                              <a:pt x="541825" y="334619"/>
                              <a:pt x="541020" y="332697"/>
                              <a:pt x="531061" y="334121"/>
                            </a:cubicBezTo>
                            <a:cubicBezTo>
                              <a:pt x="535880" y="340610"/>
                              <a:pt x="534539" y="347099"/>
                              <a:pt x="540552" y="357418"/>
                            </a:cubicBezTo>
                            <a:cubicBezTo>
                              <a:pt x="542655" y="364898"/>
                              <a:pt x="545156" y="379264"/>
                              <a:pt x="542817" y="388208"/>
                            </a:cubicBezTo>
                            <a:cubicBezTo>
                              <a:pt x="537619" y="428468"/>
                              <a:pt x="462892" y="362498"/>
                              <a:pt x="435089" y="341544"/>
                            </a:cubicBezTo>
                            <a:cubicBezTo>
                              <a:pt x="428401" y="337760"/>
                              <a:pt x="423993" y="332031"/>
                              <a:pt x="421124" y="323071"/>
                            </a:cubicBezTo>
                            <a:cubicBezTo>
                              <a:pt x="418946" y="319073"/>
                              <a:pt x="420267" y="318090"/>
                              <a:pt x="417507" y="314391"/>
                            </a:cubicBezTo>
                            <a:cubicBezTo>
                              <a:pt x="415855" y="313788"/>
                              <a:pt x="414728" y="313017"/>
                              <a:pt x="412592" y="312125"/>
                            </a:cubicBezTo>
                            <a:cubicBezTo>
                              <a:pt x="410466" y="310407"/>
                              <a:pt x="409722" y="309220"/>
                              <a:pt x="407561" y="307504"/>
                            </a:cubicBezTo>
                            <a:cubicBezTo>
                              <a:pt x="399232" y="310306"/>
                              <a:pt x="392847" y="305744"/>
                              <a:pt x="379896" y="309766"/>
                            </a:cubicBezTo>
                            <a:cubicBezTo>
                              <a:pt x="198758" y="299402"/>
                              <a:pt x="7640" y="226480"/>
                              <a:pt x="0" y="17959"/>
                            </a:cubicBezTo>
                          </a:path>
                          <a:path w="733508" h="401110" stroke="0" extrusionOk="0">
                            <a:moveTo>
                              <a:pt x="77547" y="0"/>
                            </a:moveTo>
                            <a:cubicBezTo>
                              <a:pt x="126426" y="125272"/>
                              <a:pt x="225048" y="212845"/>
                              <a:pt x="349323" y="229849"/>
                            </a:cubicBezTo>
                            <a:cubicBezTo>
                              <a:pt x="358336" y="228257"/>
                              <a:pt x="365113" y="231108"/>
                              <a:pt x="378644" y="228829"/>
                            </a:cubicBezTo>
                            <a:cubicBezTo>
                              <a:pt x="380287" y="224145"/>
                              <a:pt x="383389" y="222354"/>
                              <a:pt x="383409" y="219952"/>
                            </a:cubicBezTo>
                            <a:cubicBezTo>
                              <a:pt x="402260" y="188602"/>
                              <a:pt x="492047" y="194248"/>
                              <a:pt x="537316" y="190834"/>
                            </a:cubicBezTo>
                            <a:cubicBezTo>
                              <a:pt x="587896" y="195141"/>
                              <a:pt x="691099" y="224279"/>
                              <a:pt x="727703" y="272028"/>
                            </a:cubicBezTo>
                            <a:cubicBezTo>
                              <a:pt x="763859" y="296969"/>
                              <a:pt x="616839" y="340618"/>
                              <a:pt x="551995" y="332054"/>
                            </a:cubicBezTo>
                            <a:cubicBezTo>
                              <a:pt x="545814" y="333674"/>
                              <a:pt x="537532" y="333188"/>
                              <a:pt x="531061" y="334121"/>
                            </a:cubicBezTo>
                            <a:cubicBezTo>
                              <a:pt x="534711" y="343066"/>
                              <a:pt x="536086" y="347027"/>
                              <a:pt x="540552" y="357418"/>
                            </a:cubicBezTo>
                            <a:cubicBezTo>
                              <a:pt x="542712" y="370329"/>
                              <a:pt x="543669" y="377588"/>
                              <a:pt x="542817" y="388208"/>
                            </a:cubicBezTo>
                            <a:cubicBezTo>
                              <a:pt x="534552" y="427122"/>
                              <a:pt x="459171" y="357367"/>
                              <a:pt x="435089" y="341544"/>
                            </a:cubicBezTo>
                            <a:cubicBezTo>
                              <a:pt x="430545" y="336426"/>
                              <a:pt x="425866" y="330689"/>
                              <a:pt x="421124" y="323071"/>
                            </a:cubicBezTo>
                            <a:cubicBezTo>
                              <a:pt x="418984" y="319913"/>
                              <a:pt x="418701" y="316319"/>
                              <a:pt x="417507" y="314391"/>
                            </a:cubicBezTo>
                            <a:cubicBezTo>
                              <a:pt x="415155" y="313976"/>
                              <a:pt x="415055" y="313091"/>
                              <a:pt x="412592" y="312125"/>
                            </a:cubicBezTo>
                            <a:cubicBezTo>
                              <a:pt x="410852" y="310862"/>
                              <a:pt x="409332" y="308553"/>
                              <a:pt x="407561" y="307504"/>
                            </a:cubicBezTo>
                            <a:cubicBezTo>
                              <a:pt x="397874" y="309015"/>
                              <a:pt x="389378" y="307356"/>
                              <a:pt x="379896" y="309766"/>
                            </a:cubicBezTo>
                            <a:cubicBezTo>
                              <a:pt x="226201" y="285208"/>
                              <a:pt x="25350" y="175227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31A3CBE-FA23-A6C9-1412-F9865D685220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90364902">
                      <a:custGeom>
                        <a:avLst/>
                        <a:gdLst>
                          <a:gd name="connsiteX0" fmla="*/ 77547 w 733508"/>
                          <a:gd name="connsiteY0" fmla="*/ 0 h 401110"/>
                          <a:gd name="connsiteX1" fmla="*/ 349323 w 733508"/>
                          <a:gd name="connsiteY1" fmla="*/ 229849 h 401110"/>
                          <a:gd name="connsiteX2" fmla="*/ 378644 w 733508"/>
                          <a:gd name="connsiteY2" fmla="*/ 228829 h 401110"/>
                          <a:gd name="connsiteX3" fmla="*/ 383409 w 733508"/>
                          <a:gd name="connsiteY3" fmla="*/ 219952 h 401110"/>
                          <a:gd name="connsiteX4" fmla="*/ 537316 w 733508"/>
                          <a:gd name="connsiteY4" fmla="*/ 190834 h 401110"/>
                          <a:gd name="connsiteX5" fmla="*/ 727703 w 733508"/>
                          <a:gd name="connsiteY5" fmla="*/ 272028 h 401110"/>
                          <a:gd name="connsiteX6" fmla="*/ 551995 w 733508"/>
                          <a:gd name="connsiteY6" fmla="*/ 332054 h 401110"/>
                          <a:gd name="connsiteX7" fmla="*/ 531061 w 733508"/>
                          <a:gd name="connsiteY7" fmla="*/ 334121 h 401110"/>
                          <a:gd name="connsiteX8" fmla="*/ 540552 w 733508"/>
                          <a:gd name="connsiteY8" fmla="*/ 357418 h 401110"/>
                          <a:gd name="connsiteX9" fmla="*/ 542817 w 733508"/>
                          <a:gd name="connsiteY9" fmla="*/ 388208 h 401110"/>
                          <a:gd name="connsiteX10" fmla="*/ 435089 w 733508"/>
                          <a:gd name="connsiteY10" fmla="*/ 341544 h 401110"/>
                          <a:gd name="connsiteX11" fmla="*/ 421124 w 733508"/>
                          <a:gd name="connsiteY11" fmla="*/ 323071 h 401110"/>
                          <a:gd name="connsiteX12" fmla="*/ 417507 w 733508"/>
                          <a:gd name="connsiteY12" fmla="*/ 314391 h 401110"/>
                          <a:gd name="connsiteX13" fmla="*/ 412592 w 733508"/>
                          <a:gd name="connsiteY13" fmla="*/ 312125 h 401110"/>
                          <a:gd name="connsiteX14" fmla="*/ 407561 w 733508"/>
                          <a:gd name="connsiteY14" fmla="*/ 307504 h 401110"/>
                          <a:gd name="connsiteX15" fmla="*/ 379896 w 733508"/>
                          <a:gd name="connsiteY15" fmla="*/ 309766 h 401110"/>
                          <a:gd name="connsiteX16" fmla="*/ 0 w 733508"/>
                          <a:gd name="connsiteY16" fmla="*/ 17959 h 401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0" fill="none" extrusionOk="0">
                            <a:moveTo>
                              <a:pt x="77547" y="0"/>
                            </a:moveTo>
                            <a:cubicBezTo>
                              <a:pt x="112117" y="130123"/>
                              <a:pt x="247794" y="222689"/>
                              <a:pt x="349323" y="229849"/>
                            </a:cubicBezTo>
                            <a:cubicBezTo>
                              <a:pt x="355833" y="226417"/>
                              <a:pt x="369241" y="230976"/>
                              <a:pt x="378644" y="228829"/>
                            </a:cubicBezTo>
                            <a:cubicBezTo>
                              <a:pt x="379595" y="226813"/>
                              <a:pt x="382428" y="222171"/>
                              <a:pt x="383409" y="219952"/>
                            </a:cubicBezTo>
                            <a:cubicBezTo>
                              <a:pt x="409470" y="205577"/>
                              <a:pt x="490684" y="174179"/>
                              <a:pt x="537316" y="190834"/>
                            </a:cubicBezTo>
                            <a:cubicBezTo>
                              <a:pt x="598174" y="212553"/>
                              <a:pt x="696945" y="228294"/>
                              <a:pt x="727703" y="272028"/>
                            </a:cubicBezTo>
                            <a:cubicBezTo>
                              <a:pt x="773242" y="315092"/>
                              <a:pt x="630371" y="330138"/>
                              <a:pt x="551995" y="332054"/>
                            </a:cubicBezTo>
                            <a:cubicBezTo>
                              <a:pt x="545202" y="334979"/>
                              <a:pt x="539858" y="333102"/>
                              <a:pt x="531061" y="334121"/>
                            </a:cubicBezTo>
                            <a:cubicBezTo>
                              <a:pt x="534440" y="341830"/>
                              <a:pt x="536921" y="348880"/>
                              <a:pt x="540552" y="357418"/>
                            </a:cubicBezTo>
                            <a:cubicBezTo>
                              <a:pt x="541489" y="365550"/>
                              <a:pt x="543214" y="376808"/>
                              <a:pt x="542817" y="388208"/>
                            </a:cubicBezTo>
                            <a:cubicBezTo>
                              <a:pt x="543875" y="426512"/>
                              <a:pt x="459774" y="360999"/>
                              <a:pt x="435089" y="341544"/>
                            </a:cubicBezTo>
                            <a:cubicBezTo>
                              <a:pt x="430316" y="334140"/>
                              <a:pt x="423910" y="329124"/>
                              <a:pt x="421124" y="323071"/>
                            </a:cubicBezTo>
                            <a:cubicBezTo>
                              <a:pt x="419784" y="321073"/>
                              <a:pt x="418739" y="316785"/>
                              <a:pt x="417507" y="314391"/>
                            </a:cubicBezTo>
                            <a:cubicBezTo>
                              <a:pt x="415869" y="314093"/>
                              <a:pt x="414842" y="312646"/>
                              <a:pt x="412592" y="312125"/>
                            </a:cubicBezTo>
                            <a:cubicBezTo>
                              <a:pt x="409768" y="310308"/>
                              <a:pt x="410211" y="309524"/>
                              <a:pt x="407561" y="307504"/>
                            </a:cubicBezTo>
                            <a:cubicBezTo>
                              <a:pt x="396585" y="311590"/>
                              <a:pt x="387312" y="306272"/>
                              <a:pt x="379896" y="309766"/>
                            </a:cubicBezTo>
                            <a:cubicBezTo>
                              <a:pt x="228420" y="320143"/>
                              <a:pt x="64497" y="171998"/>
                              <a:pt x="0" y="17959"/>
                            </a:cubicBezTo>
                          </a:path>
                          <a:path w="733508" h="401110" stroke="0" extrusionOk="0">
                            <a:moveTo>
                              <a:pt x="77547" y="0"/>
                            </a:moveTo>
                            <a:cubicBezTo>
                              <a:pt x="78742" y="152657"/>
                              <a:pt x="234381" y="245844"/>
                              <a:pt x="349323" y="229849"/>
                            </a:cubicBezTo>
                            <a:cubicBezTo>
                              <a:pt x="357511" y="227974"/>
                              <a:pt x="371537" y="230036"/>
                              <a:pt x="378644" y="228829"/>
                            </a:cubicBezTo>
                            <a:cubicBezTo>
                              <a:pt x="380053" y="226010"/>
                              <a:pt x="381730" y="224340"/>
                              <a:pt x="383409" y="219952"/>
                            </a:cubicBezTo>
                            <a:cubicBezTo>
                              <a:pt x="412503" y="191415"/>
                              <a:pt x="477522" y="192576"/>
                              <a:pt x="537316" y="190834"/>
                            </a:cubicBezTo>
                            <a:cubicBezTo>
                              <a:pt x="587746" y="209629"/>
                              <a:pt x="693907" y="224697"/>
                              <a:pt x="727703" y="272028"/>
                            </a:cubicBezTo>
                            <a:cubicBezTo>
                              <a:pt x="785059" y="314772"/>
                              <a:pt x="637615" y="339846"/>
                              <a:pt x="551995" y="332054"/>
                            </a:cubicBezTo>
                            <a:cubicBezTo>
                              <a:pt x="542180" y="334248"/>
                              <a:pt x="536114" y="332715"/>
                              <a:pt x="531061" y="334121"/>
                            </a:cubicBezTo>
                            <a:cubicBezTo>
                              <a:pt x="535771" y="342369"/>
                              <a:pt x="534594" y="350145"/>
                              <a:pt x="540552" y="357418"/>
                            </a:cubicBezTo>
                            <a:cubicBezTo>
                              <a:pt x="545584" y="366523"/>
                              <a:pt x="544425" y="378550"/>
                              <a:pt x="542817" y="388208"/>
                            </a:cubicBezTo>
                            <a:cubicBezTo>
                              <a:pt x="531443" y="428947"/>
                              <a:pt x="460707" y="362492"/>
                              <a:pt x="435089" y="341544"/>
                            </a:cubicBezTo>
                            <a:cubicBezTo>
                              <a:pt x="427917" y="336189"/>
                              <a:pt x="425060" y="331759"/>
                              <a:pt x="421124" y="323071"/>
                            </a:cubicBezTo>
                            <a:cubicBezTo>
                              <a:pt x="419436" y="319823"/>
                              <a:pt x="420013" y="318089"/>
                              <a:pt x="417507" y="314391"/>
                            </a:cubicBezTo>
                            <a:cubicBezTo>
                              <a:pt x="416029" y="314194"/>
                              <a:pt x="414156" y="312528"/>
                              <a:pt x="412592" y="312125"/>
                            </a:cubicBezTo>
                            <a:cubicBezTo>
                              <a:pt x="410970" y="311555"/>
                              <a:pt x="408933" y="308396"/>
                              <a:pt x="407561" y="307504"/>
                            </a:cubicBezTo>
                            <a:cubicBezTo>
                              <a:pt x="401607" y="308593"/>
                              <a:pt x="388200" y="307609"/>
                              <a:pt x="379896" y="309766"/>
                            </a:cubicBezTo>
                            <a:cubicBezTo>
                              <a:pt x="194851" y="319115"/>
                              <a:pt x="88693" y="183185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71262184-D5A8-9965-8E65-64A18F003B79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95846396">
                      <a:custGeom>
                        <a:avLst/>
                        <a:gdLst>
                          <a:gd name="connsiteX0" fmla="*/ 0 w 205878"/>
                          <a:gd name="connsiteY0" fmla="*/ 186084 h 372168"/>
                          <a:gd name="connsiteX1" fmla="*/ 102939 w 205878"/>
                          <a:gd name="connsiteY1" fmla="*/ 0 h 372168"/>
                          <a:gd name="connsiteX2" fmla="*/ 205878 w 205878"/>
                          <a:gd name="connsiteY2" fmla="*/ 186084 h 372168"/>
                          <a:gd name="connsiteX3" fmla="*/ 102939 w 205878"/>
                          <a:gd name="connsiteY3" fmla="*/ 372168 h 372168"/>
                          <a:gd name="connsiteX4" fmla="*/ 0 w 205878"/>
                          <a:gd name="connsiteY4" fmla="*/ 186084 h 3721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8" fill="none" extrusionOk="0">
                            <a:moveTo>
                              <a:pt x="0" y="186084"/>
                            </a:moveTo>
                            <a:cubicBezTo>
                              <a:pt x="-299" y="73845"/>
                              <a:pt x="43450" y="-16345"/>
                              <a:pt x="102939" y="0"/>
                            </a:cubicBezTo>
                            <a:cubicBezTo>
                              <a:pt x="133584" y="2161"/>
                              <a:pt x="195634" y="93818"/>
                              <a:pt x="205878" y="186084"/>
                            </a:cubicBezTo>
                            <a:cubicBezTo>
                              <a:pt x="202554" y="284428"/>
                              <a:pt x="144637" y="368354"/>
                              <a:pt x="102939" y="372168"/>
                            </a:cubicBezTo>
                            <a:cubicBezTo>
                              <a:pt x="34032" y="362983"/>
                              <a:pt x="-516" y="280042"/>
                              <a:pt x="0" y="186084"/>
                            </a:cubicBezTo>
                            <a:close/>
                          </a:path>
                          <a:path w="205878" h="372168" stroke="0" extrusionOk="0">
                            <a:moveTo>
                              <a:pt x="0" y="186084"/>
                            </a:moveTo>
                            <a:cubicBezTo>
                              <a:pt x="304" y="89092"/>
                              <a:pt x="53984" y="1701"/>
                              <a:pt x="102939" y="0"/>
                            </a:cubicBezTo>
                            <a:cubicBezTo>
                              <a:pt x="180144" y="-10709"/>
                              <a:pt x="207244" y="100734"/>
                              <a:pt x="205878" y="186084"/>
                            </a:cubicBezTo>
                            <a:cubicBezTo>
                              <a:pt x="196270" y="274868"/>
                              <a:pt x="163536" y="365468"/>
                              <a:pt x="102939" y="372168"/>
                            </a:cubicBezTo>
                            <a:cubicBezTo>
                              <a:pt x="49829" y="375461"/>
                              <a:pt x="-17576" y="273326"/>
                              <a:pt x="0" y="18608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8E878C71-B7EF-C9F9-A951-D353C64532EB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12914010">
                      <a:custGeom>
                        <a:avLst/>
                        <a:gdLst>
                          <a:gd name="connsiteX0" fmla="*/ 0 w 205878"/>
                          <a:gd name="connsiteY0" fmla="*/ 186084 h 372168"/>
                          <a:gd name="connsiteX1" fmla="*/ 102939 w 205878"/>
                          <a:gd name="connsiteY1" fmla="*/ 0 h 372168"/>
                          <a:gd name="connsiteX2" fmla="*/ 205878 w 205878"/>
                          <a:gd name="connsiteY2" fmla="*/ 186084 h 372168"/>
                          <a:gd name="connsiteX3" fmla="*/ 102939 w 205878"/>
                          <a:gd name="connsiteY3" fmla="*/ 372168 h 372168"/>
                          <a:gd name="connsiteX4" fmla="*/ 0 w 205878"/>
                          <a:gd name="connsiteY4" fmla="*/ 186084 h 3721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8" fill="none" extrusionOk="0">
                            <a:moveTo>
                              <a:pt x="0" y="186084"/>
                            </a:moveTo>
                            <a:cubicBezTo>
                              <a:pt x="5448" y="85732"/>
                              <a:pt x="57664" y="-11488"/>
                              <a:pt x="102939" y="0"/>
                            </a:cubicBezTo>
                            <a:cubicBezTo>
                              <a:pt x="160941" y="-2677"/>
                              <a:pt x="198105" y="87706"/>
                              <a:pt x="205878" y="186084"/>
                            </a:cubicBezTo>
                            <a:cubicBezTo>
                              <a:pt x="211042" y="290722"/>
                              <a:pt x="165839" y="359239"/>
                              <a:pt x="102939" y="372168"/>
                            </a:cubicBezTo>
                            <a:cubicBezTo>
                              <a:pt x="44976" y="375350"/>
                              <a:pt x="-14759" y="303402"/>
                              <a:pt x="0" y="186084"/>
                            </a:cubicBezTo>
                            <a:close/>
                          </a:path>
                          <a:path w="205878" h="372168" stroke="0" extrusionOk="0">
                            <a:moveTo>
                              <a:pt x="0" y="186084"/>
                            </a:moveTo>
                            <a:cubicBezTo>
                              <a:pt x="2561" y="83615"/>
                              <a:pt x="39633" y="-14"/>
                              <a:pt x="102939" y="0"/>
                            </a:cubicBezTo>
                            <a:cubicBezTo>
                              <a:pt x="148812" y="10199"/>
                              <a:pt x="217525" y="64214"/>
                              <a:pt x="205878" y="186084"/>
                            </a:cubicBezTo>
                            <a:cubicBezTo>
                              <a:pt x="215541" y="275349"/>
                              <a:pt x="151942" y="365522"/>
                              <a:pt x="102939" y="372168"/>
                            </a:cubicBezTo>
                            <a:cubicBezTo>
                              <a:pt x="56959" y="371471"/>
                              <a:pt x="-15820" y="280577"/>
                              <a:pt x="0" y="18608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6E245E8-C999-F4FB-C348-44E36044B26A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69478991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4722" y="17487"/>
                              <a:pt x="20498" y="-4050"/>
                              <a:pt x="44470" y="0"/>
                            </a:cubicBezTo>
                            <a:cubicBezTo>
                              <a:pt x="71083" y="-6409"/>
                              <a:pt x="87938" y="24080"/>
                              <a:pt x="88940" y="44437"/>
                            </a:cubicBezTo>
                            <a:cubicBezTo>
                              <a:pt x="89152" y="69759"/>
                              <a:pt x="67775" y="84716"/>
                              <a:pt x="44470" y="88874"/>
                            </a:cubicBezTo>
                            <a:cubicBezTo>
                              <a:pt x="16353" y="86266"/>
                              <a:pt x="3796" y="68326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3962" y="24692"/>
                              <a:pt x="20897" y="2029"/>
                              <a:pt x="44470" y="0"/>
                            </a:cubicBezTo>
                            <a:cubicBezTo>
                              <a:pt x="74494" y="-3693"/>
                              <a:pt x="90312" y="25867"/>
                              <a:pt x="88940" y="44437"/>
                            </a:cubicBezTo>
                            <a:cubicBezTo>
                              <a:pt x="85202" y="71368"/>
                              <a:pt x="71855" y="89505"/>
                              <a:pt x="44470" y="88874"/>
                            </a:cubicBezTo>
                            <a:cubicBezTo>
                              <a:pt x="20485" y="94085"/>
                              <a:pt x="-412" y="62909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E817F35-D53A-CC35-5B79-373A3106D008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55414746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323" y="20331"/>
                              <a:pt x="17166" y="-3255"/>
                              <a:pt x="44470" y="0"/>
                            </a:cubicBezTo>
                            <a:cubicBezTo>
                              <a:pt x="69482" y="6556"/>
                              <a:pt x="93204" y="14170"/>
                              <a:pt x="88940" y="44437"/>
                            </a:cubicBezTo>
                            <a:cubicBezTo>
                              <a:pt x="90141" y="67159"/>
                              <a:pt x="67447" y="86769"/>
                              <a:pt x="44470" y="88874"/>
                            </a:cubicBezTo>
                            <a:cubicBezTo>
                              <a:pt x="17093" y="86050"/>
                              <a:pt x="676" y="67973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1470" y="19638"/>
                              <a:pt x="18197" y="-2080"/>
                              <a:pt x="44470" y="0"/>
                            </a:cubicBezTo>
                            <a:cubicBezTo>
                              <a:pt x="73001" y="-448"/>
                              <a:pt x="86937" y="15362"/>
                              <a:pt x="88940" y="44437"/>
                            </a:cubicBezTo>
                            <a:cubicBezTo>
                              <a:pt x="83366" y="69734"/>
                              <a:pt x="64208" y="91218"/>
                              <a:pt x="44470" y="88874"/>
                            </a:cubicBezTo>
                            <a:cubicBezTo>
                              <a:pt x="20056" y="90895"/>
                              <a:pt x="2103" y="69365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90583054-22B2-EEB8-E835-5BAD97375DE3}"/>
                </a:ext>
              </a:extLst>
            </p:cNvPr>
            <p:cNvGrpSpPr/>
            <p:nvPr/>
          </p:nvGrpSpPr>
          <p:grpSpPr>
            <a:xfrm>
              <a:off x="7106930" y="1733103"/>
              <a:ext cx="387808" cy="459206"/>
              <a:chOff x="-3606668" y="7272453"/>
              <a:chExt cx="1022259" cy="1210465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98D6EDE5-DD87-2B6E-3ECC-C2AE40B1AE8B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2589671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10379" y="58913"/>
                              <a:pt x="70358" y="4633"/>
                              <a:pt x="165817" y="0"/>
                            </a:cubicBezTo>
                            <a:cubicBezTo>
                              <a:pt x="258660" y="1610"/>
                              <a:pt x="317241" y="73602"/>
                              <a:pt x="331634" y="158852"/>
                            </a:cubicBezTo>
                            <a:cubicBezTo>
                              <a:pt x="337809" y="249320"/>
                              <a:pt x="272957" y="315347"/>
                              <a:pt x="165817" y="317704"/>
                            </a:cubicBezTo>
                            <a:cubicBezTo>
                              <a:pt x="92121" y="315109"/>
                              <a:pt x="12452" y="261915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14917" y="52400"/>
                              <a:pt x="75246" y="-1693"/>
                              <a:pt x="165817" y="0"/>
                            </a:cubicBezTo>
                            <a:cubicBezTo>
                              <a:pt x="264645" y="-418"/>
                              <a:pt x="325057" y="89924"/>
                              <a:pt x="331634" y="158852"/>
                            </a:cubicBezTo>
                            <a:cubicBezTo>
                              <a:pt x="353204" y="261681"/>
                              <a:pt x="253605" y="320228"/>
                              <a:pt x="165817" y="317704"/>
                            </a:cubicBezTo>
                            <a:cubicBezTo>
                              <a:pt x="61567" y="320763"/>
                              <a:pt x="6133" y="22901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2B0F0D1-B9DB-270C-4D75-526676682D65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14680128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095" y="-642"/>
                              <a:pt x="293329" y="2687"/>
                              <a:pt x="296452" y="1877"/>
                            </a:cubicBezTo>
                            <a:cubicBezTo>
                              <a:pt x="298242" y="2083"/>
                              <a:pt x="299771" y="3742"/>
                              <a:pt x="299295" y="5641"/>
                            </a:cubicBezTo>
                            <a:cubicBezTo>
                              <a:pt x="304078" y="58880"/>
                              <a:pt x="284927" y="93552"/>
                              <a:pt x="283383" y="119597"/>
                            </a:cubicBezTo>
                            <a:cubicBezTo>
                              <a:pt x="282890" y="121634"/>
                              <a:pt x="281437" y="122254"/>
                              <a:pt x="279619" y="122439"/>
                            </a:cubicBezTo>
                            <a:cubicBezTo>
                              <a:pt x="276059" y="123393"/>
                              <a:pt x="271592" y="121176"/>
                              <a:pt x="266406" y="120594"/>
                            </a:cubicBezTo>
                            <a:cubicBezTo>
                              <a:pt x="264231" y="120582"/>
                              <a:pt x="263664" y="118540"/>
                              <a:pt x="263564" y="116829"/>
                            </a:cubicBezTo>
                            <a:cubicBezTo>
                              <a:pt x="264241" y="105011"/>
                              <a:pt x="269334" y="90693"/>
                              <a:pt x="269698" y="72894"/>
                            </a:cubicBezTo>
                            <a:cubicBezTo>
                              <a:pt x="250459" y="74860"/>
                              <a:pt x="244861" y="70836"/>
                              <a:pt x="230338" y="71820"/>
                            </a:cubicBezTo>
                            <a:cubicBezTo>
                              <a:pt x="176390" y="76807"/>
                              <a:pt x="128532" y="98896"/>
                              <a:pt x="101247" y="126256"/>
                            </a:cubicBezTo>
                            <a:cubicBezTo>
                              <a:pt x="61641" y="168640"/>
                              <a:pt x="28627" y="238448"/>
                              <a:pt x="24895" y="294375"/>
                            </a:cubicBezTo>
                            <a:cubicBezTo>
                              <a:pt x="13786" y="296317"/>
                              <a:pt x="9418" y="294050"/>
                              <a:pt x="0" y="294375"/>
                            </a:cubicBezTo>
                            <a:cubicBezTo>
                              <a:pt x="-5955" y="220232"/>
                              <a:pt x="18152" y="162350"/>
                              <a:pt x="84866" y="107509"/>
                            </a:cubicBezTo>
                            <a:cubicBezTo>
                              <a:pt x="127807" y="74977"/>
                              <a:pt x="189119" y="43582"/>
                              <a:pt x="228351" y="47003"/>
                            </a:cubicBezTo>
                            <a:cubicBezTo>
                              <a:pt x="241583" y="44267"/>
                              <a:pt x="253559" y="50573"/>
                              <a:pt x="273143" y="48226"/>
                            </a:cubicBezTo>
                            <a:cubicBezTo>
                              <a:pt x="273096" y="35971"/>
                              <a:pt x="278199" y="24724"/>
                              <a:pt x="279475" y="2874"/>
                            </a:cubicBezTo>
                            <a:cubicBezTo>
                              <a:pt x="279858" y="787"/>
                              <a:pt x="281241" y="-28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680" y="-429"/>
                              <a:pt x="290654" y="1769"/>
                              <a:pt x="296452" y="1877"/>
                            </a:cubicBezTo>
                            <a:cubicBezTo>
                              <a:pt x="297981" y="2519"/>
                              <a:pt x="299260" y="3627"/>
                              <a:pt x="299295" y="5641"/>
                            </a:cubicBezTo>
                            <a:cubicBezTo>
                              <a:pt x="297506" y="33879"/>
                              <a:pt x="290138" y="69413"/>
                              <a:pt x="283383" y="119597"/>
                            </a:cubicBezTo>
                            <a:cubicBezTo>
                              <a:pt x="283181" y="121785"/>
                              <a:pt x="281584" y="122851"/>
                              <a:pt x="279619" y="122439"/>
                            </a:cubicBezTo>
                            <a:cubicBezTo>
                              <a:pt x="273171" y="121782"/>
                              <a:pt x="271583" y="120804"/>
                              <a:pt x="266406" y="120594"/>
                            </a:cubicBezTo>
                            <a:cubicBezTo>
                              <a:pt x="264359" y="120184"/>
                              <a:pt x="263311" y="118794"/>
                              <a:pt x="263564" y="116829"/>
                            </a:cubicBezTo>
                            <a:cubicBezTo>
                              <a:pt x="263102" y="97882"/>
                              <a:pt x="270401" y="90763"/>
                              <a:pt x="269698" y="72894"/>
                            </a:cubicBezTo>
                            <a:cubicBezTo>
                              <a:pt x="250786" y="75423"/>
                              <a:pt x="239056" y="70266"/>
                              <a:pt x="230338" y="71820"/>
                            </a:cubicBezTo>
                            <a:cubicBezTo>
                              <a:pt x="196117" y="81307"/>
                              <a:pt x="136663" y="107861"/>
                              <a:pt x="101247" y="126256"/>
                            </a:cubicBezTo>
                            <a:cubicBezTo>
                              <a:pt x="62601" y="172589"/>
                              <a:pt x="19977" y="222089"/>
                              <a:pt x="24895" y="294375"/>
                            </a:cubicBezTo>
                            <a:cubicBezTo>
                              <a:pt x="15812" y="294661"/>
                              <a:pt x="7007" y="293437"/>
                              <a:pt x="0" y="294375"/>
                            </a:cubicBezTo>
                            <a:cubicBezTo>
                              <a:pt x="6354" y="235234"/>
                              <a:pt x="32294" y="168234"/>
                              <a:pt x="84866" y="107509"/>
                            </a:cubicBezTo>
                            <a:cubicBezTo>
                              <a:pt x="120293" y="77090"/>
                              <a:pt x="172057" y="50176"/>
                              <a:pt x="228351" y="47003"/>
                            </a:cubicBezTo>
                            <a:cubicBezTo>
                              <a:pt x="241324" y="43794"/>
                              <a:pt x="256327" y="50741"/>
                              <a:pt x="273143" y="48226"/>
                            </a:cubicBezTo>
                            <a:cubicBezTo>
                              <a:pt x="274863" y="31499"/>
                              <a:pt x="278980" y="15283"/>
                              <a:pt x="279475" y="2874"/>
                            </a:cubicBezTo>
                            <a:cubicBezTo>
                              <a:pt x="280119" y="1307"/>
                              <a:pt x="281844" y="-372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C25DA47-DCB9-EB3E-DA1C-CC096AE0860A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619414577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3176" y="2849"/>
                              <a:pt x="119721" y="5277"/>
                              <a:pt x="116511" y="8897"/>
                            </a:cubicBezTo>
                            <a:cubicBezTo>
                              <a:pt x="106083" y="14220"/>
                              <a:pt x="83686" y="21725"/>
                              <a:pt x="63043" y="22772"/>
                            </a:cubicBezTo>
                            <a:cubicBezTo>
                              <a:pt x="38671" y="20588"/>
                              <a:pt x="21488" y="21715"/>
                              <a:pt x="9574" y="8897"/>
                            </a:cubicBezTo>
                            <a:cubicBezTo>
                              <a:pt x="5731" y="6685"/>
                              <a:pt x="4260" y="2170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7D131F0-DF3B-67E8-76E4-42DBF5E18ABD}"/>
                </a:ext>
              </a:extLst>
            </p:cNvPr>
            <p:cNvGrpSpPr/>
            <p:nvPr/>
          </p:nvGrpSpPr>
          <p:grpSpPr>
            <a:xfrm>
              <a:off x="7409349" y="1733103"/>
              <a:ext cx="387808" cy="459206"/>
              <a:chOff x="-3606668" y="7272453"/>
              <a:chExt cx="1022259" cy="1210465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67407612-99BB-6509-D127-9EC9B735911D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08695419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7611" y="53482"/>
                              <a:pt x="85218" y="-21383"/>
                              <a:pt x="165817" y="0"/>
                            </a:cubicBezTo>
                            <a:cubicBezTo>
                              <a:pt x="252878" y="24820"/>
                              <a:pt x="316324" y="60139"/>
                              <a:pt x="331634" y="158852"/>
                            </a:cubicBezTo>
                            <a:cubicBezTo>
                              <a:pt x="333608" y="250402"/>
                              <a:pt x="259452" y="326180"/>
                              <a:pt x="165817" y="317704"/>
                            </a:cubicBezTo>
                            <a:cubicBezTo>
                              <a:pt x="72402" y="325837"/>
                              <a:pt x="11833" y="24485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7081" y="65265"/>
                              <a:pt x="82677" y="9791"/>
                              <a:pt x="165817" y="0"/>
                            </a:cubicBezTo>
                            <a:cubicBezTo>
                              <a:pt x="250562" y="3372"/>
                              <a:pt x="334000" y="71163"/>
                              <a:pt x="331634" y="158852"/>
                            </a:cubicBezTo>
                            <a:cubicBezTo>
                              <a:pt x="314915" y="247760"/>
                              <a:pt x="246180" y="321890"/>
                              <a:pt x="165817" y="317704"/>
                            </a:cubicBezTo>
                            <a:cubicBezTo>
                              <a:pt x="70919" y="314870"/>
                              <a:pt x="10112" y="222702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42D168A-B247-D277-8084-C1D1F1BF3A44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25706225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796" y="157"/>
                              <a:pt x="291104" y="2233"/>
                              <a:pt x="296452" y="1877"/>
                            </a:cubicBezTo>
                            <a:cubicBezTo>
                              <a:pt x="298324" y="2137"/>
                              <a:pt x="299858" y="4020"/>
                              <a:pt x="299295" y="5641"/>
                            </a:cubicBezTo>
                            <a:cubicBezTo>
                              <a:pt x="301772" y="40402"/>
                              <a:pt x="277923" y="81410"/>
                              <a:pt x="283383" y="119597"/>
                            </a:cubicBezTo>
                            <a:cubicBezTo>
                              <a:pt x="282995" y="121195"/>
                              <a:pt x="281795" y="122747"/>
                              <a:pt x="279619" y="122439"/>
                            </a:cubicBezTo>
                            <a:cubicBezTo>
                              <a:pt x="274343" y="122150"/>
                              <a:pt x="270148" y="120703"/>
                              <a:pt x="266406" y="120594"/>
                            </a:cubicBezTo>
                            <a:cubicBezTo>
                              <a:pt x="264566" y="119824"/>
                              <a:pt x="263347" y="118538"/>
                              <a:pt x="263564" y="116829"/>
                            </a:cubicBezTo>
                            <a:cubicBezTo>
                              <a:pt x="261940" y="107532"/>
                              <a:pt x="270537" y="85549"/>
                              <a:pt x="269698" y="72894"/>
                            </a:cubicBezTo>
                            <a:cubicBezTo>
                              <a:pt x="257568" y="75148"/>
                              <a:pt x="246842" y="68063"/>
                              <a:pt x="230338" y="71820"/>
                            </a:cubicBezTo>
                            <a:cubicBezTo>
                              <a:pt x="174840" y="70326"/>
                              <a:pt x="138841" y="88061"/>
                              <a:pt x="101247" y="126256"/>
                            </a:cubicBezTo>
                            <a:cubicBezTo>
                              <a:pt x="63342" y="163277"/>
                              <a:pt x="29229" y="228598"/>
                              <a:pt x="24895" y="294375"/>
                            </a:cubicBezTo>
                            <a:cubicBezTo>
                              <a:pt x="15225" y="295369"/>
                              <a:pt x="8366" y="292357"/>
                              <a:pt x="0" y="294375"/>
                            </a:cubicBezTo>
                            <a:cubicBezTo>
                              <a:pt x="-9620" y="219239"/>
                              <a:pt x="17060" y="164641"/>
                              <a:pt x="84866" y="107509"/>
                            </a:cubicBezTo>
                            <a:cubicBezTo>
                              <a:pt x="124753" y="74096"/>
                              <a:pt x="179857" y="50414"/>
                              <a:pt x="228351" y="47003"/>
                            </a:cubicBezTo>
                            <a:cubicBezTo>
                              <a:pt x="239303" y="43168"/>
                              <a:pt x="261402" y="48974"/>
                              <a:pt x="273143" y="48226"/>
                            </a:cubicBezTo>
                            <a:cubicBezTo>
                              <a:pt x="271262" y="26646"/>
                              <a:pt x="280184" y="20050"/>
                              <a:pt x="279475" y="2874"/>
                            </a:cubicBezTo>
                            <a:cubicBezTo>
                              <a:pt x="279985" y="1423"/>
                              <a:pt x="281051" y="-76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485" y="183"/>
                              <a:pt x="290032" y="1599"/>
                              <a:pt x="296452" y="1877"/>
                            </a:cubicBezTo>
                            <a:cubicBezTo>
                              <a:pt x="298341" y="2404"/>
                              <a:pt x="299575" y="3647"/>
                              <a:pt x="299295" y="5641"/>
                            </a:cubicBezTo>
                            <a:cubicBezTo>
                              <a:pt x="299633" y="63237"/>
                              <a:pt x="276390" y="85913"/>
                              <a:pt x="283383" y="119597"/>
                            </a:cubicBezTo>
                            <a:cubicBezTo>
                              <a:pt x="283145" y="121228"/>
                              <a:pt x="281546" y="122706"/>
                              <a:pt x="279619" y="122439"/>
                            </a:cubicBezTo>
                            <a:cubicBezTo>
                              <a:pt x="275473" y="123012"/>
                              <a:pt x="270698" y="120144"/>
                              <a:pt x="266406" y="120594"/>
                            </a:cubicBezTo>
                            <a:cubicBezTo>
                              <a:pt x="264502" y="120333"/>
                              <a:pt x="263083" y="118325"/>
                              <a:pt x="263564" y="116829"/>
                            </a:cubicBezTo>
                            <a:cubicBezTo>
                              <a:pt x="264745" y="96411"/>
                              <a:pt x="271350" y="94652"/>
                              <a:pt x="269698" y="72894"/>
                            </a:cubicBezTo>
                            <a:cubicBezTo>
                              <a:pt x="256803" y="75471"/>
                              <a:pt x="247329" y="69054"/>
                              <a:pt x="230338" y="71820"/>
                            </a:cubicBezTo>
                            <a:cubicBezTo>
                              <a:pt x="189633" y="72761"/>
                              <a:pt x="137988" y="86564"/>
                              <a:pt x="101247" y="126256"/>
                            </a:cubicBezTo>
                            <a:cubicBezTo>
                              <a:pt x="49306" y="160282"/>
                              <a:pt x="25563" y="231685"/>
                              <a:pt x="24895" y="294375"/>
                            </a:cubicBezTo>
                            <a:cubicBezTo>
                              <a:pt x="17614" y="297066"/>
                              <a:pt x="6308" y="291927"/>
                              <a:pt x="0" y="294375"/>
                            </a:cubicBezTo>
                            <a:cubicBezTo>
                              <a:pt x="6654" y="221553"/>
                              <a:pt x="31405" y="149127"/>
                              <a:pt x="84866" y="107509"/>
                            </a:cubicBezTo>
                            <a:cubicBezTo>
                              <a:pt x="128920" y="86602"/>
                              <a:pt x="173762" y="49020"/>
                              <a:pt x="228351" y="47003"/>
                            </a:cubicBezTo>
                            <a:cubicBezTo>
                              <a:pt x="248134" y="45655"/>
                              <a:pt x="255108" y="50988"/>
                              <a:pt x="273143" y="48226"/>
                            </a:cubicBezTo>
                            <a:cubicBezTo>
                              <a:pt x="271628" y="38212"/>
                              <a:pt x="277407" y="21256"/>
                              <a:pt x="279475" y="2874"/>
                            </a:cubicBezTo>
                            <a:cubicBezTo>
                              <a:pt x="279401" y="872"/>
                              <a:pt x="281485" y="198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07A6EF3-959C-9EC8-73AA-E0E0B7F2AC47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829948408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08" y="3986"/>
                              <a:pt x="120310" y="4278"/>
                              <a:pt x="116511" y="8897"/>
                            </a:cubicBezTo>
                            <a:cubicBezTo>
                              <a:pt x="101695" y="14942"/>
                              <a:pt x="84046" y="23451"/>
                              <a:pt x="63043" y="22772"/>
                            </a:cubicBezTo>
                            <a:cubicBezTo>
                              <a:pt x="38942" y="24985"/>
                              <a:pt x="21545" y="18610"/>
                              <a:pt x="9574" y="8897"/>
                            </a:cubicBezTo>
                            <a:cubicBezTo>
                              <a:pt x="5791" y="5913"/>
                              <a:pt x="4084" y="1910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9022301-384A-81F7-12D2-4703076F26AA}"/>
                </a:ext>
              </a:extLst>
            </p:cNvPr>
            <p:cNvGrpSpPr/>
            <p:nvPr/>
          </p:nvGrpSpPr>
          <p:grpSpPr>
            <a:xfrm>
              <a:off x="6947387" y="1802160"/>
              <a:ext cx="387808" cy="459206"/>
              <a:chOff x="-3606668" y="7272453"/>
              <a:chExt cx="1022259" cy="1210465"/>
            </a:xfrm>
          </p:grpSpPr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7B0BE62D-15F0-25A0-7EA4-4A5A0E12A80A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75435486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13442" y="75156"/>
                              <a:pt x="78032" y="-6648"/>
                              <a:pt x="165817" y="0"/>
                            </a:cubicBezTo>
                            <a:cubicBezTo>
                              <a:pt x="257864" y="-13552"/>
                              <a:pt x="322093" y="69051"/>
                              <a:pt x="331634" y="158852"/>
                            </a:cubicBezTo>
                            <a:cubicBezTo>
                              <a:pt x="319709" y="261537"/>
                              <a:pt x="245781" y="302141"/>
                              <a:pt x="165817" y="317704"/>
                            </a:cubicBezTo>
                            <a:cubicBezTo>
                              <a:pt x="67644" y="311783"/>
                              <a:pt x="23253" y="251945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6577" y="72955"/>
                              <a:pt x="67739" y="9732"/>
                              <a:pt x="165817" y="0"/>
                            </a:cubicBezTo>
                            <a:cubicBezTo>
                              <a:pt x="247316" y="10704"/>
                              <a:pt x="329104" y="61842"/>
                              <a:pt x="331634" y="158852"/>
                            </a:cubicBezTo>
                            <a:cubicBezTo>
                              <a:pt x="352999" y="236287"/>
                              <a:pt x="248887" y="306614"/>
                              <a:pt x="165817" y="317704"/>
                            </a:cubicBezTo>
                            <a:cubicBezTo>
                              <a:pt x="89429" y="304174"/>
                              <a:pt x="8160" y="247155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F155275B-C940-26D6-8427-554040C380D9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25287372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263" y="-737"/>
                              <a:pt x="292200" y="1999"/>
                              <a:pt x="296452" y="1877"/>
                            </a:cubicBezTo>
                            <a:cubicBezTo>
                              <a:pt x="297963" y="2334"/>
                              <a:pt x="299478" y="3586"/>
                              <a:pt x="299295" y="5641"/>
                            </a:cubicBezTo>
                            <a:cubicBezTo>
                              <a:pt x="306549" y="38531"/>
                              <a:pt x="279424" y="74775"/>
                              <a:pt x="283383" y="119597"/>
                            </a:cubicBezTo>
                            <a:cubicBezTo>
                              <a:pt x="283522" y="121786"/>
                              <a:pt x="281446" y="122636"/>
                              <a:pt x="279619" y="122439"/>
                            </a:cubicBezTo>
                            <a:cubicBezTo>
                              <a:pt x="276325" y="123168"/>
                              <a:pt x="269376" y="120759"/>
                              <a:pt x="266406" y="120594"/>
                            </a:cubicBezTo>
                            <a:cubicBezTo>
                              <a:pt x="264822" y="119910"/>
                              <a:pt x="263402" y="118564"/>
                              <a:pt x="263564" y="116829"/>
                            </a:cubicBezTo>
                            <a:cubicBezTo>
                              <a:pt x="262226" y="94401"/>
                              <a:pt x="267290" y="94565"/>
                              <a:pt x="269698" y="72894"/>
                            </a:cubicBezTo>
                            <a:cubicBezTo>
                              <a:pt x="255631" y="72874"/>
                              <a:pt x="249289" y="68835"/>
                              <a:pt x="230338" y="71820"/>
                            </a:cubicBezTo>
                            <a:cubicBezTo>
                              <a:pt x="176914" y="62732"/>
                              <a:pt x="145416" y="98488"/>
                              <a:pt x="101247" y="126256"/>
                            </a:cubicBezTo>
                            <a:cubicBezTo>
                              <a:pt x="54954" y="170372"/>
                              <a:pt x="19115" y="226754"/>
                              <a:pt x="24895" y="294375"/>
                            </a:cubicBezTo>
                            <a:cubicBezTo>
                              <a:pt x="19541" y="296596"/>
                              <a:pt x="12193" y="292869"/>
                              <a:pt x="0" y="294375"/>
                            </a:cubicBezTo>
                            <a:cubicBezTo>
                              <a:pt x="-7634" y="215000"/>
                              <a:pt x="42393" y="154665"/>
                              <a:pt x="84866" y="107509"/>
                            </a:cubicBezTo>
                            <a:cubicBezTo>
                              <a:pt x="129897" y="69678"/>
                              <a:pt x="176103" y="63556"/>
                              <a:pt x="228351" y="47003"/>
                            </a:cubicBezTo>
                            <a:cubicBezTo>
                              <a:pt x="244984" y="42349"/>
                              <a:pt x="255034" y="49477"/>
                              <a:pt x="273143" y="48226"/>
                            </a:cubicBezTo>
                            <a:cubicBezTo>
                              <a:pt x="271363" y="38176"/>
                              <a:pt x="282570" y="15919"/>
                              <a:pt x="279475" y="2874"/>
                            </a:cubicBezTo>
                            <a:cubicBezTo>
                              <a:pt x="279678" y="1060"/>
                              <a:pt x="281018" y="-222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9557" y="217"/>
                              <a:pt x="289818" y="2345"/>
                              <a:pt x="296452" y="1877"/>
                            </a:cubicBezTo>
                            <a:cubicBezTo>
                              <a:pt x="298681" y="1954"/>
                              <a:pt x="299501" y="4162"/>
                              <a:pt x="299295" y="5641"/>
                            </a:cubicBezTo>
                            <a:cubicBezTo>
                              <a:pt x="304847" y="45223"/>
                              <a:pt x="287343" y="90498"/>
                              <a:pt x="283383" y="119597"/>
                            </a:cubicBezTo>
                            <a:cubicBezTo>
                              <a:pt x="282810" y="121482"/>
                              <a:pt x="280991" y="122865"/>
                              <a:pt x="279619" y="122439"/>
                            </a:cubicBezTo>
                            <a:cubicBezTo>
                              <a:pt x="274593" y="122157"/>
                              <a:pt x="270043" y="120389"/>
                              <a:pt x="266406" y="120594"/>
                            </a:cubicBezTo>
                            <a:cubicBezTo>
                              <a:pt x="264929" y="120144"/>
                              <a:pt x="263412" y="118578"/>
                              <a:pt x="263564" y="116829"/>
                            </a:cubicBezTo>
                            <a:cubicBezTo>
                              <a:pt x="261885" y="106028"/>
                              <a:pt x="270170" y="87384"/>
                              <a:pt x="269698" y="72894"/>
                            </a:cubicBezTo>
                            <a:cubicBezTo>
                              <a:pt x="255940" y="75451"/>
                              <a:pt x="238818" y="72023"/>
                              <a:pt x="230338" y="71820"/>
                            </a:cubicBezTo>
                            <a:cubicBezTo>
                              <a:pt x="170968" y="75364"/>
                              <a:pt x="135955" y="105202"/>
                              <a:pt x="101247" y="126256"/>
                            </a:cubicBezTo>
                            <a:cubicBezTo>
                              <a:pt x="52371" y="163724"/>
                              <a:pt x="27753" y="234099"/>
                              <a:pt x="24895" y="294375"/>
                            </a:cubicBezTo>
                            <a:cubicBezTo>
                              <a:pt x="18836" y="296010"/>
                              <a:pt x="9110" y="291623"/>
                              <a:pt x="0" y="294375"/>
                            </a:cubicBezTo>
                            <a:cubicBezTo>
                              <a:pt x="-4319" y="239803"/>
                              <a:pt x="47069" y="156855"/>
                              <a:pt x="84866" y="107509"/>
                            </a:cubicBezTo>
                            <a:cubicBezTo>
                              <a:pt x="139095" y="67894"/>
                              <a:pt x="178084" y="38535"/>
                              <a:pt x="228351" y="47003"/>
                            </a:cubicBezTo>
                            <a:cubicBezTo>
                              <a:pt x="243799" y="43203"/>
                              <a:pt x="251023" y="52638"/>
                              <a:pt x="273143" y="48226"/>
                            </a:cubicBezTo>
                            <a:cubicBezTo>
                              <a:pt x="273079" y="38169"/>
                              <a:pt x="282147" y="17094"/>
                              <a:pt x="279475" y="2874"/>
                            </a:cubicBezTo>
                            <a:cubicBezTo>
                              <a:pt x="279958" y="1490"/>
                              <a:pt x="281475" y="-226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1016361-7D2F-ADB3-04A8-7107887B8E1D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987644010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3975" y="3368"/>
                              <a:pt x="119301" y="5043"/>
                              <a:pt x="116511" y="8897"/>
                            </a:cubicBezTo>
                            <a:cubicBezTo>
                              <a:pt x="103879" y="17898"/>
                              <a:pt x="86480" y="22759"/>
                              <a:pt x="63043" y="22772"/>
                            </a:cubicBezTo>
                            <a:cubicBezTo>
                              <a:pt x="39130" y="23262"/>
                              <a:pt x="23197" y="21237"/>
                              <a:pt x="9574" y="8897"/>
                            </a:cubicBezTo>
                            <a:cubicBezTo>
                              <a:pt x="6669" y="6481"/>
                              <a:pt x="3047" y="2432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40255878-E9B7-5D3F-049E-C974D70FF06A}"/>
                </a:ext>
              </a:extLst>
            </p:cNvPr>
            <p:cNvGrpSpPr/>
            <p:nvPr/>
          </p:nvGrpSpPr>
          <p:grpSpPr>
            <a:xfrm>
              <a:off x="7469352" y="1847335"/>
              <a:ext cx="387808" cy="459206"/>
              <a:chOff x="-3606668" y="7272453"/>
              <a:chExt cx="1022259" cy="1210465"/>
            </a:xfrm>
          </p:grpSpPr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AAD3FAF5-A1AE-6996-B81F-E3BFD8D87A8A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3264508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7921" y="65360"/>
                              <a:pt x="76492" y="-8938"/>
                              <a:pt x="165817" y="0"/>
                            </a:cubicBezTo>
                            <a:cubicBezTo>
                              <a:pt x="244378" y="-1028"/>
                              <a:pt x="311190" y="76208"/>
                              <a:pt x="331634" y="158852"/>
                            </a:cubicBezTo>
                            <a:cubicBezTo>
                              <a:pt x="332562" y="248544"/>
                              <a:pt x="259566" y="338465"/>
                              <a:pt x="165817" y="317704"/>
                            </a:cubicBezTo>
                            <a:cubicBezTo>
                              <a:pt x="86886" y="340434"/>
                              <a:pt x="-8002" y="24314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7544" y="52734"/>
                              <a:pt x="75099" y="-16053"/>
                              <a:pt x="165817" y="0"/>
                            </a:cubicBezTo>
                            <a:cubicBezTo>
                              <a:pt x="242469" y="-16226"/>
                              <a:pt x="335226" y="68433"/>
                              <a:pt x="331634" y="158852"/>
                            </a:cubicBezTo>
                            <a:cubicBezTo>
                              <a:pt x="352846" y="243037"/>
                              <a:pt x="250146" y="316137"/>
                              <a:pt x="165817" y="317704"/>
                            </a:cubicBezTo>
                            <a:cubicBezTo>
                              <a:pt x="59164" y="325624"/>
                              <a:pt x="8138" y="23567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A570852-416B-CE17-CF1B-2600B7B788C0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714417093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359" y="881"/>
                              <a:pt x="292762" y="2057"/>
                              <a:pt x="296452" y="1877"/>
                            </a:cubicBezTo>
                            <a:cubicBezTo>
                              <a:pt x="298165" y="2086"/>
                              <a:pt x="299903" y="4238"/>
                              <a:pt x="299295" y="5641"/>
                            </a:cubicBezTo>
                            <a:cubicBezTo>
                              <a:pt x="301886" y="44770"/>
                              <a:pt x="273974" y="89513"/>
                              <a:pt x="283383" y="119597"/>
                            </a:cubicBezTo>
                            <a:cubicBezTo>
                              <a:pt x="282680" y="121310"/>
                              <a:pt x="281949" y="122533"/>
                              <a:pt x="279619" y="122439"/>
                            </a:cubicBezTo>
                            <a:cubicBezTo>
                              <a:pt x="273441" y="122981"/>
                              <a:pt x="272353" y="120834"/>
                              <a:pt x="266406" y="120594"/>
                            </a:cubicBezTo>
                            <a:cubicBezTo>
                              <a:pt x="264365" y="120531"/>
                              <a:pt x="263308" y="118505"/>
                              <a:pt x="263564" y="116829"/>
                            </a:cubicBezTo>
                            <a:cubicBezTo>
                              <a:pt x="265132" y="97982"/>
                              <a:pt x="270237" y="86751"/>
                              <a:pt x="269698" y="72894"/>
                            </a:cubicBezTo>
                            <a:cubicBezTo>
                              <a:pt x="261747" y="73016"/>
                              <a:pt x="238451" y="71818"/>
                              <a:pt x="230338" y="71820"/>
                            </a:cubicBezTo>
                            <a:cubicBezTo>
                              <a:pt x="173388" y="76413"/>
                              <a:pt x="136397" y="95951"/>
                              <a:pt x="101247" y="126256"/>
                            </a:cubicBezTo>
                            <a:cubicBezTo>
                              <a:pt x="47869" y="168823"/>
                              <a:pt x="27683" y="244190"/>
                              <a:pt x="24895" y="294375"/>
                            </a:cubicBezTo>
                            <a:cubicBezTo>
                              <a:pt x="16507" y="296070"/>
                              <a:pt x="11405" y="292882"/>
                              <a:pt x="0" y="294375"/>
                            </a:cubicBezTo>
                            <a:cubicBezTo>
                              <a:pt x="8582" y="242280"/>
                              <a:pt x="34592" y="155487"/>
                              <a:pt x="84866" y="107509"/>
                            </a:cubicBezTo>
                            <a:cubicBezTo>
                              <a:pt x="139765" y="69739"/>
                              <a:pt x="176091" y="40984"/>
                              <a:pt x="228351" y="47003"/>
                            </a:cubicBezTo>
                            <a:cubicBezTo>
                              <a:pt x="238641" y="46534"/>
                              <a:pt x="256125" y="52598"/>
                              <a:pt x="273143" y="48226"/>
                            </a:cubicBezTo>
                            <a:cubicBezTo>
                              <a:pt x="270155" y="31790"/>
                              <a:pt x="280310" y="12552"/>
                              <a:pt x="279475" y="2874"/>
                            </a:cubicBezTo>
                            <a:cubicBezTo>
                              <a:pt x="279377" y="1116"/>
                              <a:pt x="280960" y="-21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9071" y="684"/>
                              <a:pt x="290126" y="1023"/>
                              <a:pt x="296452" y="1877"/>
                            </a:cubicBezTo>
                            <a:cubicBezTo>
                              <a:pt x="298187" y="1728"/>
                              <a:pt x="299875" y="3746"/>
                              <a:pt x="299295" y="5641"/>
                            </a:cubicBezTo>
                            <a:cubicBezTo>
                              <a:pt x="300391" y="44102"/>
                              <a:pt x="275352" y="87696"/>
                              <a:pt x="283383" y="119597"/>
                            </a:cubicBezTo>
                            <a:cubicBezTo>
                              <a:pt x="283167" y="121428"/>
                              <a:pt x="281571" y="122624"/>
                              <a:pt x="279619" y="122439"/>
                            </a:cubicBezTo>
                            <a:cubicBezTo>
                              <a:pt x="275208" y="122236"/>
                              <a:pt x="272272" y="119924"/>
                              <a:pt x="266406" y="120594"/>
                            </a:cubicBezTo>
                            <a:cubicBezTo>
                              <a:pt x="264916" y="120102"/>
                              <a:pt x="262982" y="118788"/>
                              <a:pt x="263564" y="116829"/>
                            </a:cubicBezTo>
                            <a:cubicBezTo>
                              <a:pt x="262395" y="96064"/>
                              <a:pt x="268072" y="89748"/>
                              <a:pt x="269698" y="72894"/>
                            </a:cubicBezTo>
                            <a:cubicBezTo>
                              <a:pt x="259208" y="72933"/>
                              <a:pt x="240742" y="69067"/>
                              <a:pt x="230338" y="71820"/>
                            </a:cubicBezTo>
                            <a:cubicBezTo>
                              <a:pt x="193356" y="78338"/>
                              <a:pt x="127936" y="100766"/>
                              <a:pt x="101247" y="126256"/>
                            </a:cubicBezTo>
                            <a:cubicBezTo>
                              <a:pt x="56524" y="166292"/>
                              <a:pt x="29032" y="223062"/>
                              <a:pt x="24895" y="294375"/>
                            </a:cubicBezTo>
                            <a:cubicBezTo>
                              <a:pt x="14949" y="295906"/>
                              <a:pt x="7924" y="292805"/>
                              <a:pt x="0" y="294375"/>
                            </a:cubicBezTo>
                            <a:cubicBezTo>
                              <a:pt x="-3305" y="232141"/>
                              <a:pt x="28731" y="169625"/>
                              <a:pt x="84866" y="107509"/>
                            </a:cubicBezTo>
                            <a:cubicBezTo>
                              <a:pt x="113443" y="68046"/>
                              <a:pt x="184942" y="55057"/>
                              <a:pt x="228351" y="47003"/>
                            </a:cubicBezTo>
                            <a:cubicBezTo>
                              <a:pt x="250614" y="47480"/>
                              <a:pt x="261871" y="48990"/>
                              <a:pt x="273143" y="48226"/>
                            </a:cubicBezTo>
                            <a:cubicBezTo>
                              <a:pt x="270096" y="31389"/>
                              <a:pt x="281124" y="14815"/>
                              <a:pt x="279475" y="2874"/>
                            </a:cubicBezTo>
                            <a:cubicBezTo>
                              <a:pt x="279889" y="706"/>
                              <a:pt x="280983" y="-427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0164F5E-098C-F9A5-28C5-A5448008C116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781191892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4895" y="3063"/>
                              <a:pt x="120244" y="5006"/>
                              <a:pt x="116511" y="8897"/>
                            </a:cubicBezTo>
                            <a:cubicBezTo>
                              <a:pt x="103629" y="17835"/>
                              <a:pt x="86901" y="23368"/>
                              <a:pt x="63043" y="22772"/>
                            </a:cubicBezTo>
                            <a:cubicBezTo>
                              <a:pt x="45437" y="20395"/>
                              <a:pt x="19386" y="19786"/>
                              <a:pt x="9574" y="8897"/>
                            </a:cubicBezTo>
                            <a:cubicBezTo>
                              <a:pt x="5125" y="6499"/>
                              <a:pt x="3526" y="229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F6DB04BA-C279-C3A5-8B4D-49DE4EE3EF15}"/>
                </a:ext>
              </a:extLst>
            </p:cNvPr>
            <p:cNvGrpSpPr/>
            <p:nvPr/>
          </p:nvGrpSpPr>
          <p:grpSpPr>
            <a:xfrm>
              <a:off x="7260155" y="1662048"/>
              <a:ext cx="387808" cy="459206"/>
              <a:chOff x="-3606668" y="7272453"/>
              <a:chExt cx="1022259" cy="1210465"/>
            </a:xfrm>
          </p:grpSpPr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EBFFE444-AE28-FDA1-5285-BE267B77DC16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93070464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5907" y="88101"/>
                              <a:pt x="79154" y="5848"/>
                              <a:pt x="165817" y="0"/>
                            </a:cubicBezTo>
                            <a:cubicBezTo>
                              <a:pt x="251826" y="-1413"/>
                              <a:pt x="338697" y="70160"/>
                              <a:pt x="331634" y="158852"/>
                            </a:cubicBezTo>
                            <a:cubicBezTo>
                              <a:pt x="332078" y="235749"/>
                              <a:pt x="269818" y="299097"/>
                              <a:pt x="165817" y="317704"/>
                            </a:cubicBezTo>
                            <a:cubicBezTo>
                              <a:pt x="75155" y="325826"/>
                              <a:pt x="-6225" y="263397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4696" y="53589"/>
                              <a:pt x="64145" y="2060"/>
                              <a:pt x="165817" y="0"/>
                            </a:cubicBezTo>
                            <a:cubicBezTo>
                              <a:pt x="262524" y="1662"/>
                              <a:pt x="342518" y="61730"/>
                              <a:pt x="331634" y="158852"/>
                            </a:cubicBezTo>
                            <a:cubicBezTo>
                              <a:pt x="337648" y="255073"/>
                              <a:pt x="270870" y="317219"/>
                              <a:pt x="165817" y="317704"/>
                            </a:cubicBezTo>
                            <a:cubicBezTo>
                              <a:pt x="74553" y="321081"/>
                              <a:pt x="24615" y="240855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BDF6C89-CDDD-11CC-453C-2AB997A4F911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3564057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6721" y="-426"/>
                              <a:pt x="289920" y="2050"/>
                              <a:pt x="296452" y="1877"/>
                            </a:cubicBezTo>
                            <a:cubicBezTo>
                              <a:pt x="298310" y="2177"/>
                              <a:pt x="300025" y="3968"/>
                              <a:pt x="299295" y="5641"/>
                            </a:cubicBezTo>
                            <a:cubicBezTo>
                              <a:pt x="305217" y="52154"/>
                              <a:pt x="279548" y="88271"/>
                              <a:pt x="283383" y="119597"/>
                            </a:cubicBezTo>
                            <a:cubicBezTo>
                              <a:pt x="283206" y="121464"/>
                              <a:pt x="281346" y="122407"/>
                              <a:pt x="279619" y="122439"/>
                            </a:cubicBezTo>
                            <a:cubicBezTo>
                              <a:pt x="274779" y="122279"/>
                              <a:pt x="271971" y="120657"/>
                              <a:pt x="266406" y="120594"/>
                            </a:cubicBezTo>
                            <a:cubicBezTo>
                              <a:pt x="264524" y="120534"/>
                              <a:pt x="263187" y="118614"/>
                              <a:pt x="263564" y="116829"/>
                            </a:cubicBezTo>
                            <a:cubicBezTo>
                              <a:pt x="264933" y="94742"/>
                              <a:pt x="272805" y="83388"/>
                              <a:pt x="269698" y="72894"/>
                            </a:cubicBezTo>
                            <a:cubicBezTo>
                              <a:pt x="255807" y="72789"/>
                              <a:pt x="239980" y="71889"/>
                              <a:pt x="230338" y="71820"/>
                            </a:cubicBezTo>
                            <a:cubicBezTo>
                              <a:pt x="173727" y="84263"/>
                              <a:pt x="142393" y="102621"/>
                              <a:pt x="101247" y="126256"/>
                            </a:cubicBezTo>
                            <a:cubicBezTo>
                              <a:pt x="46327" y="159983"/>
                              <a:pt x="25126" y="224637"/>
                              <a:pt x="24895" y="294375"/>
                            </a:cubicBezTo>
                            <a:cubicBezTo>
                              <a:pt x="17297" y="296661"/>
                              <a:pt x="10193" y="292890"/>
                              <a:pt x="0" y="294375"/>
                            </a:cubicBezTo>
                            <a:cubicBezTo>
                              <a:pt x="-9587" y="217183"/>
                              <a:pt x="42200" y="157331"/>
                              <a:pt x="84866" y="107509"/>
                            </a:cubicBezTo>
                            <a:cubicBezTo>
                              <a:pt x="130440" y="73503"/>
                              <a:pt x="186862" y="47485"/>
                              <a:pt x="228351" y="47003"/>
                            </a:cubicBezTo>
                            <a:cubicBezTo>
                              <a:pt x="237890" y="44513"/>
                              <a:pt x="257097" y="49878"/>
                              <a:pt x="273143" y="48226"/>
                            </a:cubicBezTo>
                            <a:cubicBezTo>
                              <a:pt x="271213" y="37775"/>
                              <a:pt x="279308" y="13439"/>
                              <a:pt x="279475" y="2874"/>
                            </a:cubicBezTo>
                            <a:cubicBezTo>
                              <a:pt x="279732" y="1312"/>
                              <a:pt x="281439" y="-679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690" y="-220"/>
                              <a:pt x="293317" y="2879"/>
                              <a:pt x="296452" y="1877"/>
                            </a:cubicBezTo>
                            <a:cubicBezTo>
                              <a:pt x="298567" y="2481"/>
                              <a:pt x="299676" y="4026"/>
                              <a:pt x="299295" y="5641"/>
                            </a:cubicBezTo>
                            <a:cubicBezTo>
                              <a:pt x="307096" y="46946"/>
                              <a:pt x="287146" y="83563"/>
                              <a:pt x="283383" y="119597"/>
                            </a:cubicBezTo>
                            <a:cubicBezTo>
                              <a:pt x="283222" y="121423"/>
                              <a:pt x="281108" y="122746"/>
                              <a:pt x="279619" y="122439"/>
                            </a:cubicBezTo>
                            <a:cubicBezTo>
                              <a:pt x="273834" y="123093"/>
                              <a:pt x="270340" y="119960"/>
                              <a:pt x="266406" y="120594"/>
                            </a:cubicBezTo>
                            <a:cubicBezTo>
                              <a:pt x="264629" y="119926"/>
                              <a:pt x="263216" y="118586"/>
                              <a:pt x="263564" y="116829"/>
                            </a:cubicBezTo>
                            <a:cubicBezTo>
                              <a:pt x="261326" y="107369"/>
                              <a:pt x="267452" y="89431"/>
                              <a:pt x="269698" y="72894"/>
                            </a:cubicBezTo>
                            <a:cubicBezTo>
                              <a:pt x="260318" y="75375"/>
                              <a:pt x="241422" y="67865"/>
                              <a:pt x="230338" y="71820"/>
                            </a:cubicBezTo>
                            <a:cubicBezTo>
                              <a:pt x="183174" y="77794"/>
                              <a:pt x="132911" y="93746"/>
                              <a:pt x="101247" y="126256"/>
                            </a:cubicBezTo>
                            <a:cubicBezTo>
                              <a:pt x="57172" y="157314"/>
                              <a:pt x="32481" y="239995"/>
                              <a:pt x="24895" y="294375"/>
                            </a:cubicBezTo>
                            <a:cubicBezTo>
                              <a:pt x="16146" y="296754"/>
                              <a:pt x="5361" y="291422"/>
                              <a:pt x="0" y="294375"/>
                            </a:cubicBezTo>
                            <a:cubicBezTo>
                              <a:pt x="7160" y="224840"/>
                              <a:pt x="35726" y="155348"/>
                              <a:pt x="84866" y="107509"/>
                            </a:cubicBezTo>
                            <a:cubicBezTo>
                              <a:pt x="116348" y="60147"/>
                              <a:pt x="190059" y="47997"/>
                              <a:pt x="228351" y="47003"/>
                            </a:cubicBezTo>
                            <a:cubicBezTo>
                              <a:pt x="239097" y="43246"/>
                              <a:pt x="252902" y="50384"/>
                              <a:pt x="273143" y="48226"/>
                            </a:cubicBezTo>
                            <a:cubicBezTo>
                              <a:pt x="273924" y="29929"/>
                              <a:pt x="279841" y="22590"/>
                              <a:pt x="279475" y="2874"/>
                            </a:cubicBezTo>
                            <a:cubicBezTo>
                              <a:pt x="279420" y="1354"/>
                              <a:pt x="281524" y="-126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AEAB879-FE9C-C513-0D7A-7564FE02D3FC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53438731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23" y="4004"/>
                              <a:pt x="119645" y="5223"/>
                              <a:pt x="116511" y="8897"/>
                            </a:cubicBezTo>
                            <a:cubicBezTo>
                              <a:pt x="100587" y="16204"/>
                              <a:pt x="83292" y="20521"/>
                              <a:pt x="63043" y="22772"/>
                            </a:cubicBezTo>
                            <a:cubicBezTo>
                              <a:pt x="43211" y="24516"/>
                              <a:pt x="23213" y="16862"/>
                              <a:pt x="9574" y="8897"/>
                            </a:cubicBezTo>
                            <a:cubicBezTo>
                              <a:pt x="6176" y="5751"/>
                              <a:pt x="4537" y="3956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D7A983F-2532-1B6F-EE62-3AA89CC766DD}"/>
                </a:ext>
              </a:extLst>
            </p:cNvPr>
            <p:cNvGrpSpPr/>
            <p:nvPr/>
          </p:nvGrpSpPr>
          <p:grpSpPr>
            <a:xfrm>
              <a:off x="7193480" y="1864454"/>
              <a:ext cx="387808" cy="459206"/>
              <a:chOff x="-3606668" y="7272453"/>
              <a:chExt cx="1022259" cy="1210465"/>
            </a:xfrm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C006F18D-6473-B701-4ACB-96A5B3F21A64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79703120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12456" y="58446"/>
                              <a:pt x="60680" y="-21884"/>
                              <a:pt x="165817" y="0"/>
                            </a:cubicBezTo>
                            <a:cubicBezTo>
                              <a:pt x="256427" y="14310"/>
                              <a:pt x="347835" y="88846"/>
                              <a:pt x="331634" y="158852"/>
                            </a:cubicBezTo>
                            <a:cubicBezTo>
                              <a:pt x="339651" y="252974"/>
                              <a:pt x="255652" y="338336"/>
                              <a:pt x="165817" y="317704"/>
                            </a:cubicBezTo>
                            <a:cubicBezTo>
                              <a:pt x="80101" y="332882"/>
                              <a:pt x="-13295" y="240811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5830" y="86071"/>
                              <a:pt x="74763" y="-2212"/>
                              <a:pt x="165817" y="0"/>
                            </a:cubicBezTo>
                            <a:cubicBezTo>
                              <a:pt x="254660" y="-14965"/>
                              <a:pt x="340451" y="58269"/>
                              <a:pt x="331634" y="158852"/>
                            </a:cubicBezTo>
                            <a:cubicBezTo>
                              <a:pt x="349538" y="237709"/>
                              <a:pt x="263599" y="314655"/>
                              <a:pt x="165817" y="317704"/>
                            </a:cubicBezTo>
                            <a:cubicBezTo>
                              <a:pt x="76410" y="306113"/>
                              <a:pt x="9387" y="246557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9EAABBA0-1977-3A8D-A8F4-450BE87B0D31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301902280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7940" y="-671"/>
                              <a:pt x="289975" y="1885"/>
                              <a:pt x="296452" y="1877"/>
                            </a:cubicBezTo>
                            <a:cubicBezTo>
                              <a:pt x="298292" y="1606"/>
                              <a:pt x="299463" y="3968"/>
                              <a:pt x="299295" y="5641"/>
                            </a:cubicBezTo>
                            <a:cubicBezTo>
                              <a:pt x="298875" y="39585"/>
                              <a:pt x="286278" y="95724"/>
                              <a:pt x="283383" y="119597"/>
                            </a:cubicBezTo>
                            <a:cubicBezTo>
                              <a:pt x="283446" y="121783"/>
                              <a:pt x="281156" y="122881"/>
                              <a:pt x="279619" y="122439"/>
                            </a:cubicBezTo>
                            <a:cubicBezTo>
                              <a:pt x="275442" y="122323"/>
                              <a:pt x="272376" y="121012"/>
                              <a:pt x="266406" y="120594"/>
                            </a:cubicBezTo>
                            <a:cubicBezTo>
                              <a:pt x="264493" y="120108"/>
                              <a:pt x="263524" y="118146"/>
                              <a:pt x="263564" y="116829"/>
                            </a:cubicBezTo>
                            <a:cubicBezTo>
                              <a:pt x="264212" y="100291"/>
                              <a:pt x="270765" y="86457"/>
                              <a:pt x="269698" y="72894"/>
                            </a:cubicBezTo>
                            <a:cubicBezTo>
                              <a:pt x="257743" y="73013"/>
                              <a:pt x="246869" y="69361"/>
                              <a:pt x="230338" y="71820"/>
                            </a:cubicBezTo>
                            <a:cubicBezTo>
                              <a:pt x="181019" y="75183"/>
                              <a:pt x="145275" y="97429"/>
                              <a:pt x="101247" y="126256"/>
                            </a:cubicBezTo>
                            <a:cubicBezTo>
                              <a:pt x="54021" y="172323"/>
                              <a:pt x="20097" y="235729"/>
                              <a:pt x="24895" y="294375"/>
                            </a:cubicBezTo>
                            <a:cubicBezTo>
                              <a:pt x="16706" y="296125"/>
                              <a:pt x="5476" y="293420"/>
                              <a:pt x="0" y="294375"/>
                            </a:cubicBezTo>
                            <a:cubicBezTo>
                              <a:pt x="-4214" y="219768"/>
                              <a:pt x="38092" y="151802"/>
                              <a:pt x="84866" y="107509"/>
                            </a:cubicBezTo>
                            <a:cubicBezTo>
                              <a:pt x="134008" y="76436"/>
                              <a:pt x="182897" y="41577"/>
                              <a:pt x="228351" y="47003"/>
                            </a:cubicBezTo>
                            <a:cubicBezTo>
                              <a:pt x="237561" y="46818"/>
                              <a:pt x="259899" y="49910"/>
                              <a:pt x="273143" y="48226"/>
                            </a:cubicBezTo>
                            <a:cubicBezTo>
                              <a:pt x="273864" y="27402"/>
                              <a:pt x="279739" y="19931"/>
                              <a:pt x="279475" y="2874"/>
                            </a:cubicBezTo>
                            <a:cubicBezTo>
                              <a:pt x="279293" y="871"/>
                              <a:pt x="281732" y="-201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288" y="-578"/>
                              <a:pt x="292272" y="2457"/>
                              <a:pt x="296452" y="1877"/>
                            </a:cubicBezTo>
                            <a:cubicBezTo>
                              <a:pt x="298492" y="2107"/>
                              <a:pt x="299600" y="3758"/>
                              <a:pt x="299295" y="5641"/>
                            </a:cubicBezTo>
                            <a:cubicBezTo>
                              <a:pt x="297409" y="43688"/>
                              <a:pt x="277244" y="87654"/>
                              <a:pt x="283383" y="119597"/>
                            </a:cubicBezTo>
                            <a:cubicBezTo>
                              <a:pt x="283180" y="121386"/>
                              <a:pt x="281821" y="122768"/>
                              <a:pt x="279619" y="122439"/>
                            </a:cubicBezTo>
                            <a:cubicBezTo>
                              <a:pt x="276542" y="123314"/>
                              <a:pt x="272734" y="119880"/>
                              <a:pt x="266406" y="120594"/>
                            </a:cubicBezTo>
                            <a:cubicBezTo>
                              <a:pt x="264132" y="120195"/>
                              <a:pt x="263828" y="118564"/>
                              <a:pt x="263564" y="116829"/>
                            </a:cubicBezTo>
                            <a:cubicBezTo>
                              <a:pt x="262565" y="105666"/>
                              <a:pt x="267769" y="94531"/>
                              <a:pt x="269698" y="72894"/>
                            </a:cubicBezTo>
                            <a:cubicBezTo>
                              <a:pt x="256304" y="74928"/>
                              <a:pt x="249641" y="72285"/>
                              <a:pt x="230338" y="71820"/>
                            </a:cubicBezTo>
                            <a:cubicBezTo>
                              <a:pt x="182131" y="77193"/>
                              <a:pt x="127903" y="95389"/>
                              <a:pt x="101247" y="126256"/>
                            </a:cubicBezTo>
                            <a:cubicBezTo>
                              <a:pt x="52264" y="153011"/>
                              <a:pt x="36968" y="233768"/>
                              <a:pt x="24895" y="294375"/>
                            </a:cubicBezTo>
                            <a:cubicBezTo>
                              <a:pt x="14863" y="295337"/>
                              <a:pt x="10949" y="294233"/>
                              <a:pt x="0" y="294375"/>
                            </a:cubicBezTo>
                            <a:cubicBezTo>
                              <a:pt x="-9591" y="221692"/>
                              <a:pt x="36563" y="143406"/>
                              <a:pt x="84866" y="107509"/>
                            </a:cubicBezTo>
                            <a:cubicBezTo>
                              <a:pt x="127539" y="64449"/>
                              <a:pt x="174412" y="54196"/>
                              <a:pt x="228351" y="47003"/>
                            </a:cubicBezTo>
                            <a:cubicBezTo>
                              <a:pt x="237681" y="45218"/>
                              <a:pt x="262785" y="50443"/>
                              <a:pt x="273143" y="48226"/>
                            </a:cubicBezTo>
                            <a:cubicBezTo>
                              <a:pt x="274603" y="25644"/>
                              <a:pt x="280163" y="15482"/>
                              <a:pt x="279475" y="2874"/>
                            </a:cubicBezTo>
                            <a:cubicBezTo>
                              <a:pt x="279494" y="987"/>
                              <a:pt x="281507" y="70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C1A0ED1-790F-7C23-C948-2B12BD455EB7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43982012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84" y="5215"/>
                              <a:pt x="118610" y="6600"/>
                              <a:pt x="116511" y="8897"/>
                            </a:cubicBezTo>
                            <a:cubicBezTo>
                              <a:pt x="103731" y="23069"/>
                              <a:pt x="86265" y="23951"/>
                              <a:pt x="63043" y="22772"/>
                            </a:cubicBezTo>
                            <a:cubicBezTo>
                              <a:pt x="44043" y="21946"/>
                              <a:pt x="23333" y="13621"/>
                              <a:pt x="9574" y="8897"/>
                            </a:cubicBezTo>
                            <a:cubicBezTo>
                              <a:pt x="3878" y="5516"/>
                              <a:pt x="3917" y="2876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060484-4ACC-70C1-C51F-60404DCB350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頭にサクランボをのせたプリンのイラスト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42CEA78-F5F8-E23C-718D-AA8996745772}"/>
              </a:ext>
            </a:extLst>
          </p:cNvPr>
          <p:cNvGrpSpPr/>
          <p:nvPr/>
        </p:nvGrpSpPr>
        <p:grpSpPr>
          <a:xfrm>
            <a:off x="792913" y="4334256"/>
            <a:ext cx="2434482" cy="1443830"/>
            <a:chOff x="1562100" y="1851859"/>
            <a:chExt cx="2110034" cy="1251408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BFC4D21-A8C9-0C63-27CE-7793DBD5F647}"/>
                </a:ext>
              </a:extLst>
            </p:cNvPr>
            <p:cNvGrpSpPr/>
            <p:nvPr/>
          </p:nvGrpSpPr>
          <p:grpSpPr>
            <a:xfrm>
              <a:off x="1562100" y="2147602"/>
              <a:ext cx="2110034" cy="955665"/>
              <a:chOff x="1562100" y="2147602"/>
              <a:chExt cx="2110034" cy="95566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F288559-15EE-DA4C-F0EE-1EC0A6B3037A}"/>
                  </a:ext>
                </a:extLst>
              </p:cNvPr>
              <p:cNvSpPr/>
              <p:nvPr/>
            </p:nvSpPr>
            <p:spPr>
              <a:xfrm>
                <a:off x="20720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459275174">
                      <a:custGeom>
                        <a:avLst/>
                        <a:gdLst>
                          <a:gd name="connsiteX0" fmla="*/ 627229 w 1262593"/>
                          <a:gd name="connsiteY0" fmla="*/ 0 h 1050601"/>
                          <a:gd name="connsiteX1" fmla="*/ 1070185 w 1262593"/>
                          <a:gd name="connsiteY1" fmla="*/ 110786 h 1050601"/>
                          <a:gd name="connsiteX2" fmla="*/ 1071877 w 1262593"/>
                          <a:gd name="connsiteY2" fmla="*/ 120068 h 1050601"/>
                          <a:gd name="connsiteX3" fmla="*/ 1073318 w 1262593"/>
                          <a:gd name="connsiteY3" fmla="*/ 120068 h 1050601"/>
                          <a:gd name="connsiteX4" fmla="*/ 1162277 w 1262593"/>
                          <a:gd name="connsiteY4" fmla="*/ 475905 h 1050601"/>
                          <a:gd name="connsiteX5" fmla="*/ 1262593 w 1262593"/>
                          <a:gd name="connsiteY5" fmla="*/ 877168 h 1050601"/>
                          <a:gd name="connsiteX6" fmla="*/ 933655 w 1262593"/>
                          <a:gd name="connsiteY6" fmla="*/ 1000572 h 1050601"/>
                          <a:gd name="connsiteX7" fmla="*/ 893376 w 1262593"/>
                          <a:gd name="connsiteY7" fmla="*/ 999047 h 1050601"/>
                          <a:gd name="connsiteX8" fmla="*/ 859529 w 1262593"/>
                          <a:gd name="connsiteY8" fmla="*/ 1014456 h 1050601"/>
                          <a:gd name="connsiteX9" fmla="*/ 627229 w 1262593"/>
                          <a:gd name="connsiteY9" fmla="*/ 1050601 h 1050601"/>
                          <a:gd name="connsiteX10" fmla="*/ 394930 w 1262593"/>
                          <a:gd name="connsiteY10" fmla="*/ 1014456 h 1050601"/>
                          <a:gd name="connsiteX11" fmla="*/ 361163 w 1262593"/>
                          <a:gd name="connsiteY11" fmla="*/ 999083 h 1050601"/>
                          <a:gd name="connsiteX12" fmla="*/ 321846 w 1262593"/>
                          <a:gd name="connsiteY12" fmla="*/ 1000572 h 1050601"/>
                          <a:gd name="connsiteX13" fmla="*/ 0 w 1262593"/>
                          <a:gd name="connsiteY13" fmla="*/ 852298 h 1050601"/>
                          <a:gd name="connsiteX14" fmla="*/ 91067 w 1262593"/>
                          <a:gd name="connsiteY14" fmla="*/ 488287 h 1050601"/>
                          <a:gd name="connsiteX15" fmla="*/ 182133 w 1262593"/>
                          <a:gd name="connsiteY15" fmla="*/ 124276 h 1050601"/>
                          <a:gd name="connsiteX16" fmla="*/ 181975 w 1262593"/>
                          <a:gd name="connsiteY16" fmla="*/ 123403 h 1050601"/>
                          <a:gd name="connsiteX17" fmla="*/ 627229 w 1262593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3" h="1050601" fill="none" extrusionOk="0">
                            <a:moveTo>
                              <a:pt x="627229" y="0"/>
                            </a:moveTo>
                            <a:cubicBezTo>
                              <a:pt x="870965" y="4507"/>
                              <a:pt x="1056024" y="33784"/>
                              <a:pt x="1070185" y="110786"/>
                            </a:cubicBezTo>
                            <a:cubicBezTo>
                              <a:pt x="1070600" y="112790"/>
                              <a:pt x="1070344" y="116451"/>
                              <a:pt x="1071877" y="120068"/>
                            </a:cubicBezTo>
                            <a:cubicBezTo>
                              <a:pt x="1072352" y="120031"/>
                              <a:pt x="1072966" y="120208"/>
                              <a:pt x="1073318" y="120068"/>
                            </a:cubicBezTo>
                            <a:cubicBezTo>
                              <a:pt x="1147135" y="256210"/>
                              <a:pt x="1122210" y="372441"/>
                              <a:pt x="1162277" y="475905"/>
                            </a:cubicBezTo>
                            <a:cubicBezTo>
                              <a:pt x="1202344" y="579369"/>
                              <a:pt x="1221647" y="763925"/>
                              <a:pt x="1262593" y="877168"/>
                            </a:cubicBezTo>
                            <a:cubicBezTo>
                              <a:pt x="1232371" y="1019002"/>
                              <a:pt x="994769" y="973471"/>
                              <a:pt x="933655" y="1000572"/>
                            </a:cubicBezTo>
                            <a:cubicBezTo>
                              <a:pt x="922496" y="1001218"/>
                              <a:pt x="907397" y="998286"/>
                              <a:pt x="893376" y="999047"/>
                            </a:cubicBezTo>
                            <a:cubicBezTo>
                              <a:pt x="879853" y="1005706"/>
                              <a:pt x="867069" y="1010381"/>
                              <a:pt x="859529" y="1014456"/>
                            </a:cubicBezTo>
                            <a:cubicBezTo>
                              <a:pt x="820219" y="1029785"/>
                              <a:pt x="710351" y="1052534"/>
                              <a:pt x="627229" y="1050601"/>
                            </a:cubicBezTo>
                            <a:cubicBezTo>
                              <a:pt x="543133" y="1050013"/>
                              <a:pt x="440581" y="1028855"/>
                              <a:pt x="394930" y="1014456"/>
                            </a:cubicBezTo>
                            <a:cubicBezTo>
                              <a:pt x="380362" y="1010840"/>
                              <a:pt x="375298" y="1001909"/>
                              <a:pt x="361163" y="999083"/>
                            </a:cubicBezTo>
                            <a:cubicBezTo>
                              <a:pt x="343237" y="1000820"/>
                              <a:pt x="334800" y="995763"/>
                              <a:pt x="321846" y="1000572"/>
                            </a:cubicBezTo>
                            <a:cubicBezTo>
                              <a:pt x="304660" y="967559"/>
                              <a:pt x="29749" y="979440"/>
                              <a:pt x="0" y="852298"/>
                            </a:cubicBezTo>
                            <a:cubicBezTo>
                              <a:pt x="627" y="676188"/>
                              <a:pt x="58546" y="620050"/>
                              <a:pt x="91067" y="488287"/>
                            </a:cubicBezTo>
                            <a:cubicBezTo>
                              <a:pt x="123587" y="356524"/>
                              <a:pt x="182535" y="280748"/>
                              <a:pt x="182133" y="124276"/>
                            </a:cubicBezTo>
                            <a:cubicBezTo>
                              <a:pt x="182100" y="123977"/>
                              <a:pt x="181992" y="123722"/>
                              <a:pt x="181975" y="123403"/>
                            </a:cubicBezTo>
                            <a:cubicBezTo>
                              <a:pt x="185171" y="30113"/>
                              <a:pt x="406283" y="36727"/>
                              <a:pt x="627229" y="0"/>
                            </a:cubicBezTo>
                            <a:close/>
                          </a:path>
                          <a:path w="1262593" h="1050601" stroke="0" extrusionOk="0">
                            <a:moveTo>
                              <a:pt x="627229" y="0"/>
                            </a:moveTo>
                            <a:cubicBezTo>
                              <a:pt x="866806" y="-3189"/>
                              <a:pt x="1048858" y="43364"/>
                              <a:pt x="1070185" y="110786"/>
                            </a:cubicBezTo>
                            <a:cubicBezTo>
                              <a:pt x="1071814" y="113606"/>
                              <a:pt x="1071092" y="116143"/>
                              <a:pt x="1071877" y="120068"/>
                            </a:cubicBezTo>
                            <a:cubicBezTo>
                              <a:pt x="1072520" y="120032"/>
                              <a:pt x="1072606" y="120091"/>
                              <a:pt x="1073318" y="120068"/>
                            </a:cubicBezTo>
                            <a:cubicBezTo>
                              <a:pt x="1136231" y="289485"/>
                              <a:pt x="1094489" y="337578"/>
                              <a:pt x="1164170" y="483476"/>
                            </a:cubicBezTo>
                            <a:cubicBezTo>
                              <a:pt x="1233851" y="629374"/>
                              <a:pt x="1200686" y="727913"/>
                              <a:pt x="1262593" y="877168"/>
                            </a:cubicBezTo>
                            <a:cubicBezTo>
                              <a:pt x="1242894" y="1026041"/>
                              <a:pt x="1005931" y="978164"/>
                              <a:pt x="933655" y="1000572"/>
                            </a:cubicBezTo>
                            <a:cubicBezTo>
                              <a:pt x="919078" y="1000869"/>
                              <a:pt x="912899" y="997186"/>
                              <a:pt x="893376" y="999047"/>
                            </a:cubicBezTo>
                            <a:cubicBezTo>
                              <a:pt x="878572" y="1007409"/>
                              <a:pt x="869801" y="1009597"/>
                              <a:pt x="859529" y="1014456"/>
                            </a:cubicBezTo>
                            <a:cubicBezTo>
                              <a:pt x="791418" y="1042950"/>
                              <a:pt x="716932" y="1040149"/>
                              <a:pt x="627229" y="1050601"/>
                            </a:cubicBezTo>
                            <a:cubicBezTo>
                              <a:pt x="532789" y="1036097"/>
                              <a:pt x="447813" y="1031930"/>
                              <a:pt x="394930" y="1014456"/>
                            </a:cubicBezTo>
                            <a:cubicBezTo>
                              <a:pt x="380897" y="1012620"/>
                              <a:pt x="369592" y="1001995"/>
                              <a:pt x="361163" y="999083"/>
                            </a:cubicBezTo>
                            <a:cubicBezTo>
                              <a:pt x="348558" y="1003989"/>
                              <a:pt x="329806" y="999887"/>
                              <a:pt x="321846" y="1000572"/>
                            </a:cubicBezTo>
                            <a:cubicBezTo>
                              <a:pt x="277504" y="974322"/>
                              <a:pt x="37592" y="956484"/>
                              <a:pt x="0" y="852298"/>
                            </a:cubicBezTo>
                            <a:cubicBezTo>
                              <a:pt x="28376" y="710262"/>
                              <a:pt x="102631" y="606323"/>
                              <a:pt x="85603" y="510128"/>
                            </a:cubicBezTo>
                            <a:cubicBezTo>
                              <a:pt x="68574" y="413933"/>
                              <a:pt x="140002" y="318730"/>
                              <a:pt x="182133" y="124276"/>
                            </a:cubicBezTo>
                            <a:cubicBezTo>
                              <a:pt x="182129" y="124017"/>
                              <a:pt x="182043" y="123713"/>
                              <a:pt x="181975" y="123403"/>
                            </a:cubicBezTo>
                            <a:cubicBezTo>
                              <a:pt x="169766" y="101067"/>
                              <a:pt x="334117" y="-2010"/>
                              <a:pt x="62722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C6351E0-6FC7-3D94-13DE-284126D0AE52}"/>
                  </a:ext>
                </a:extLst>
              </p:cNvPr>
              <p:cNvSpPr/>
              <p:nvPr/>
            </p:nvSpPr>
            <p:spPr>
              <a:xfrm>
                <a:off x="22126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367372040">
                      <a:custGeom>
                        <a:avLst/>
                        <a:gdLst>
                          <a:gd name="connsiteX0" fmla="*/ 465013 w 943926"/>
                          <a:gd name="connsiteY0" fmla="*/ 0 h 354144"/>
                          <a:gd name="connsiteX1" fmla="*/ 907969 w 943926"/>
                          <a:gd name="connsiteY1" fmla="*/ 110786 h 354144"/>
                          <a:gd name="connsiteX2" fmla="*/ 909660 w 943926"/>
                          <a:gd name="connsiteY2" fmla="*/ 120068 h 354144"/>
                          <a:gd name="connsiteX3" fmla="*/ 911101 w 943926"/>
                          <a:gd name="connsiteY3" fmla="*/ 120068 h 354144"/>
                          <a:gd name="connsiteX4" fmla="*/ 943926 w 943926"/>
                          <a:gd name="connsiteY4" fmla="*/ 251363 h 354144"/>
                          <a:gd name="connsiteX5" fmla="*/ 933860 w 943926"/>
                          <a:gd name="connsiteY5" fmla="*/ 260054 h 354144"/>
                          <a:gd name="connsiteX6" fmla="*/ 918606 w 943926"/>
                          <a:gd name="connsiteY6" fmla="*/ 273489 h 354144"/>
                          <a:gd name="connsiteX7" fmla="*/ 874136 w 943926"/>
                          <a:gd name="connsiteY7" fmla="*/ 231799 h 354144"/>
                          <a:gd name="connsiteX8" fmla="*/ 821328 w 943926"/>
                          <a:gd name="connsiteY8" fmla="*/ 273489 h 354144"/>
                          <a:gd name="connsiteX9" fmla="*/ 737947 w 943926"/>
                          <a:gd name="connsiteY9" fmla="*/ 265151 h 354144"/>
                          <a:gd name="connsiteX10" fmla="*/ 635110 w 943926"/>
                          <a:gd name="connsiteY10" fmla="*/ 340194 h 354144"/>
                          <a:gd name="connsiteX11" fmla="*/ 471127 w 943926"/>
                          <a:gd name="connsiteY11" fmla="*/ 279048 h 354144"/>
                          <a:gd name="connsiteX12" fmla="*/ 323821 w 943926"/>
                          <a:gd name="connsiteY12" fmla="*/ 354091 h 354144"/>
                          <a:gd name="connsiteX13" fmla="*/ 195970 w 943926"/>
                          <a:gd name="connsiteY13" fmla="*/ 265151 h 354144"/>
                          <a:gd name="connsiteX14" fmla="*/ 73677 w 943926"/>
                          <a:gd name="connsiteY14" fmla="*/ 287386 h 354144"/>
                          <a:gd name="connsiteX15" fmla="*/ 8710 w 943926"/>
                          <a:gd name="connsiteY15" fmla="*/ 216860 h 354144"/>
                          <a:gd name="connsiteX16" fmla="*/ 0 w 943926"/>
                          <a:gd name="connsiteY16" fmla="*/ 203944 h 354144"/>
                          <a:gd name="connsiteX17" fmla="*/ 19916 w 943926"/>
                          <a:gd name="connsiteY17" fmla="*/ 124276 h 354144"/>
                          <a:gd name="connsiteX18" fmla="*/ 19758 w 943926"/>
                          <a:gd name="connsiteY18" fmla="*/ 123403 h 354144"/>
                          <a:gd name="connsiteX19" fmla="*/ 465013 w 943926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6" h="354144" fill="none" extrusionOk="0">
                            <a:moveTo>
                              <a:pt x="465013" y="0"/>
                            </a:moveTo>
                            <a:cubicBezTo>
                              <a:pt x="701675" y="6669"/>
                              <a:pt x="896202" y="54702"/>
                              <a:pt x="907969" y="110786"/>
                            </a:cubicBezTo>
                            <a:cubicBezTo>
                              <a:pt x="908551" y="113382"/>
                              <a:pt x="908477" y="116577"/>
                              <a:pt x="909660" y="120068"/>
                            </a:cubicBezTo>
                            <a:cubicBezTo>
                              <a:pt x="910160" y="119972"/>
                              <a:pt x="910625" y="120103"/>
                              <a:pt x="911101" y="120068"/>
                            </a:cubicBezTo>
                            <a:cubicBezTo>
                              <a:pt x="923485" y="154011"/>
                              <a:pt x="919985" y="202643"/>
                              <a:pt x="943926" y="251363"/>
                            </a:cubicBezTo>
                            <a:cubicBezTo>
                              <a:pt x="940361" y="254958"/>
                              <a:pt x="937686" y="256266"/>
                              <a:pt x="933860" y="260054"/>
                            </a:cubicBezTo>
                            <a:cubicBezTo>
                              <a:pt x="929585" y="266661"/>
                              <a:pt x="928920" y="277051"/>
                              <a:pt x="918606" y="273489"/>
                            </a:cubicBezTo>
                            <a:cubicBezTo>
                              <a:pt x="910781" y="266417"/>
                              <a:pt x="895026" y="232234"/>
                              <a:pt x="874136" y="231799"/>
                            </a:cubicBezTo>
                            <a:cubicBezTo>
                              <a:pt x="860820" y="229991"/>
                              <a:pt x="840715" y="268142"/>
                              <a:pt x="821328" y="273489"/>
                            </a:cubicBezTo>
                            <a:cubicBezTo>
                              <a:pt x="798134" y="287509"/>
                              <a:pt x="762503" y="257479"/>
                              <a:pt x="737947" y="265151"/>
                            </a:cubicBezTo>
                            <a:cubicBezTo>
                              <a:pt x="710508" y="276491"/>
                              <a:pt x="677914" y="335869"/>
                              <a:pt x="635110" y="340194"/>
                            </a:cubicBezTo>
                            <a:cubicBezTo>
                              <a:pt x="588225" y="340219"/>
                              <a:pt x="523804" y="274332"/>
                              <a:pt x="471127" y="279048"/>
                            </a:cubicBezTo>
                            <a:cubicBezTo>
                              <a:pt x="416727" y="290732"/>
                              <a:pt x="364678" y="355999"/>
                              <a:pt x="323821" y="354091"/>
                            </a:cubicBezTo>
                            <a:cubicBezTo>
                              <a:pt x="278563" y="342945"/>
                              <a:pt x="241402" y="282252"/>
                              <a:pt x="195970" y="265151"/>
                            </a:cubicBezTo>
                            <a:cubicBezTo>
                              <a:pt x="154584" y="255780"/>
                              <a:pt x="120313" y="311098"/>
                              <a:pt x="73677" y="287386"/>
                            </a:cubicBezTo>
                            <a:cubicBezTo>
                              <a:pt x="56562" y="276214"/>
                              <a:pt x="23949" y="241856"/>
                              <a:pt x="8710" y="216860"/>
                            </a:cubicBezTo>
                            <a:cubicBezTo>
                              <a:pt x="5972" y="212841"/>
                              <a:pt x="4253" y="209552"/>
                              <a:pt x="0" y="203944"/>
                            </a:cubicBezTo>
                            <a:cubicBezTo>
                              <a:pt x="5281" y="163163"/>
                              <a:pt x="19398" y="156056"/>
                              <a:pt x="19916" y="124276"/>
                            </a:cubicBezTo>
                            <a:cubicBezTo>
                              <a:pt x="19863" y="123972"/>
                              <a:pt x="19837" y="123705"/>
                              <a:pt x="19758" y="123403"/>
                            </a:cubicBezTo>
                            <a:cubicBezTo>
                              <a:pt x="23215" y="37487"/>
                              <a:pt x="230064" y="-28836"/>
                              <a:pt x="465013" y="0"/>
                            </a:cubicBezTo>
                            <a:close/>
                          </a:path>
                          <a:path w="943926" h="354144" stroke="0" extrusionOk="0">
                            <a:moveTo>
                              <a:pt x="465013" y="0"/>
                            </a:moveTo>
                            <a:cubicBezTo>
                              <a:pt x="700648" y="-17444"/>
                              <a:pt x="869564" y="56165"/>
                              <a:pt x="907969" y="110786"/>
                            </a:cubicBezTo>
                            <a:cubicBezTo>
                              <a:pt x="908766" y="112721"/>
                              <a:pt x="908554" y="115820"/>
                              <a:pt x="909660" y="120068"/>
                            </a:cubicBezTo>
                            <a:cubicBezTo>
                              <a:pt x="909998" y="120021"/>
                              <a:pt x="910382" y="120081"/>
                              <a:pt x="911101" y="120068"/>
                            </a:cubicBezTo>
                            <a:cubicBezTo>
                              <a:pt x="920388" y="154087"/>
                              <a:pt x="929372" y="224989"/>
                              <a:pt x="943926" y="251363"/>
                            </a:cubicBezTo>
                            <a:cubicBezTo>
                              <a:pt x="942294" y="253676"/>
                              <a:pt x="936136" y="257606"/>
                              <a:pt x="933860" y="260054"/>
                            </a:cubicBezTo>
                            <a:cubicBezTo>
                              <a:pt x="928988" y="263263"/>
                              <a:pt x="929264" y="279444"/>
                              <a:pt x="918606" y="273489"/>
                            </a:cubicBezTo>
                            <a:cubicBezTo>
                              <a:pt x="910449" y="265246"/>
                              <a:pt x="890135" y="230844"/>
                              <a:pt x="874136" y="231799"/>
                            </a:cubicBezTo>
                            <a:cubicBezTo>
                              <a:pt x="861665" y="228829"/>
                              <a:pt x="845772" y="267778"/>
                              <a:pt x="821328" y="273489"/>
                            </a:cubicBezTo>
                            <a:cubicBezTo>
                              <a:pt x="795511" y="284963"/>
                              <a:pt x="777858" y="258372"/>
                              <a:pt x="737947" y="265151"/>
                            </a:cubicBezTo>
                            <a:cubicBezTo>
                              <a:pt x="717891" y="279937"/>
                              <a:pt x="680710" y="335566"/>
                              <a:pt x="635110" y="340194"/>
                            </a:cubicBezTo>
                            <a:cubicBezTo>
                              <a:pt x="596648" y="334916"/>
                              <a:pt x="521837" y="283026"/>
                              <a:pt x="471127" y="279048"/>
                            </a:cubicBezTo>
                            <a:cubicBezTo>
                              <a:pt x="420260" y="269796"/>
                              <a:pt x="372278" y="355549"/>
                              <a:pt x="323821" y="354091"/>
                            </a:cubicBezTo>
                            <a:cubicBezTo>
                              <a:pt x="266138" y="351064"/>
                              <a:pt x="233522" y="279220"/>
                              <a:pt x="195970" y="265151"/>
                            </a:cubicBezTo>
                            <a:cubicBezTo>
                              <a:pt x="155249" y="252899"/>
                              <a:pt x="114230" y="308413"/>
                              <a:pt x="73677" y="287386"/>
                            </a:cubicBezTo>
                            <a:cubicBezTo>
                              <a:pt x="43497" y="279490"/>
                              <a:pt x="37010" y="255050"/>
                              <a:pt x="8710" y="216860"/>
                            </a:cubicBezTo>
                            <a:cubicBezTo>
                              <a:pt x="5388" y="213641"/>
                              <a:pt x="3775" y="207067"/>
                              <a:pt x="0" y="203944"/>
                            </a:cubicBezTo>
                            <a:cubicBezTo>
                              <a:pt x="4209" y="172338"/>
                              <a:pt x="14043" y="153339"/>
                              <a:pt x="19916" y="124276"/>
                            </a:cubicBezTo>
                            <a:cubicBezTo>
                              <a:pt x="19867" y="123993"/>
                              <a:pt x="19805" y="123683"/>
                              <a:pt x="19758" y="123403"/>
                            </a:cubicBezTo>
                            <a:cubicBezTo>
                              <a:pt x="23258" y="114735"/>
                              <a:pt x="247732" y="-20018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B62F17D4-E227-3EA5-C330-1EF3E8490171}"/>
                  </a:ext>
                </a:extLst>
              </p:cNvPr>
              <p:cNvSpPr/>
              <p:nvPr/>
            </p:nvSpPr>
            <p:spPr>
              <a:xfrm>
                <a:off x="22297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139963482">
                      <a:custGeom>
                        <a:avLst/>
                        <a:gdLst>
                          <a:gd name="connsiteX0" fmla="*/ 0 w 890510"/>
                          <a:gd name="connsiteY0" fmla="*/ 123404 h 246807"/>
                          <a:gd name="connsiteX1" fmla="*/ 445255 w 890510"/>
                          <a:gd name="connsiteY1" fmla="*/ 0 h 246807"/>
                          <a:gd name="connsiteX2" fmla="*/ 890510 w 890510"/>
                          <a:gd name="connsiteY2" fmla="*/ 123404 h 246807"/>
                          <a:gd name="connsiteX3" fmla="*/ 445255 w 890510"/>
                          <a:gd name="connsiteY3" fmla="*/ 246808 h 246807"/>
                          <a:gd name="connsiteX4" fmla="*/ 0 w 890510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0" h="246807" fill="none" extrusionOk="0">
                            <a:moveTo>
                              <a:pt x="0" y="123404"/>
                            </a:moveTo>
                            <a:cubicBezTo>
                              <a:pt x="31344" y="91483"/>
                              <a:pt x="176726" y="11612"/>
                              <a:pt x="445255" y="0"/>
                            </a:cubicBezTo>
                            <a:cubicBezTo>
                              <a:pt x="690252" y="-8849"/>
                              <a:pt x="891975" y="57034"/>
                              <a:pt x="890510" y="123404"/>
                            </a:cubicBezTo>
                            <a:cubicBezTo>
                              <a:pt x="883932" y="195469"/>
                              <a:pt x="721764" y="204072"/>
                              <a:pt x="445255" y="246808"/>
                            </a:cubicBezTo>
                            <a:cubicBezTo>
                              <a:pt x="210178" y="245911"/>
                              <a:pt x="18433" y="189526"/>
                              <a:pt x="0" y="123404"/>
                            </a:cubicBezTo>
                            <a:close/>
                          </a:path>
                          <a:path w="890510" h="246807" stroke="0" extrusionOk="0">
                            <a:moveTo>
                              <a:pt x="0" y="123404"/>
                            </a:moveTo>
                            <a:cubicBezTo>
                              <a:pt x="29719" y="2515"/>
                              <a:pt x="175083" y="10780"/>
                              <a:pt x="445255" y="0"/>
                            </a:cubicBezTo>
                            <a:cubicBezTo>
                              <a:pt x="688573" y="-4836"/>
                              <a:pt x="878659" y="44815"/>
                              <a:pt x="890510" y="123404"/>
                            </a:cubicBezTo>
                            <a:cubicBezTo>
                              <a:pt x="904079" y="235212"/>
                              <a:pt x="686535" y="253043"/>
                              <a:pt x="445255" y="246808"/>
                            </a:cubicBezTo>
                            <a:cubicBezTo>
                              <a:pt x="199412" y="239243"/>
                              <a:pt x="12851" y="207342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二等辺三角形 239">
                <a:extLst>
                  <a:ext uri="{FF2B5EF4-FFF2-40B4-BE49-F238E27FC236}">
                    <a16:creationId xmlns:a16="http://schemas.microsoft.com/office/drawing/2014/main" id="{69D7038E-4203-02D1-A464-33207D626C66}"/>
                  </a:ext>
                </a:extLst>
              </p:cNvPr>
              <p:cNvSpPr/>
              <p:nvPr/>
            </p:nvSpPr>
            <p:spPr>
              <a:xfrm>
                <a:off x="24882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708476758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14589" y="68487"/>
                              <a:pt x="92753" y="8273"/>
                              <a:pt x="136092" y="0"/>
                            </a:cubicBezTo>
                            <a:cubicBezTo>
                              <a:pt x="174918" y="-198"/>
                              <a:pt x="284325" y="66672"/>
                              <a:pt x="271844" y="75040"/>
                            </a:cubicBezTo>
                            <a:cubicBezTo>
                              <a:pt x="261844" y="82165"/>
                              <a:pt x="6631" y="81670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-17427" y="68979"/>
                              <a:pt x="98734" y="-2639"/>
                              <a:pt x="136092" y="0"/>
                            </a:cubicBezTo>
                            <a:cubicBezTo>
                              <a:pt x="178227" y="-295"/>
                              <a:pt x="281535" y="67017"/>
                              <a:pt x="271844" y="75040"/>
                            </a:cubicBezTo>
                            <a:cubicBezTo>
                              <a:pt x="260745" y="82680"/>
                              <a:pt x="7340" y="81023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FB7A7EA-52A1-8A2B-760A-14557C30FEDA}"/>
                  </a:ext>
                </a:extLst>
              </p:cNvPr>
              <p:cNvSpPr/>
              <p:nvPr/>
            </p:nvSpPr>
            <p:spPr>
              <a:xfrm>
                <a:off x="30363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787525184">
                      <a:custGeom>
                        <a:avLst/>
                        <a:gdLst>
                          <a:gd name="connsiteX0" fmla="*/ 77547 w 733508"/>
                          <a:gd name="connsiteY0" fmla="*/ 0 h 401111"/>
                          <a:gd name="connsiteX1" fmla="*/ 349323 w 733508"/>
                          <a:gd name="connsiteY1" fmla="*/ 229850 h 401111"/>
                          <a:gd name="connsiteX2" fmla="*/ 378644 w 733508"/>
                          <a:gd name="connsiteY2" fmla="*/ 228830 h 401111"/>
                          <a:gd name="connsiteX3" fmla="*/ 383409 w 733508"/>
                          <a:gd name="connsiteY3" fmla="*/ 219952 h 401111"/>
                          <a:gd name="connsiteX4" fmla="*/ 537316 w 733508"/>
                          <a:gd name="connsiteY4" fmla="*/ 190835 h 401111"/>
                          <a:gd name="connsiteX5" fmla="*/ 727703 w 733508"/>
                          <a:gd name="connsiteY5" fmla="*/ 272029 h 401111"/>
                          <a:gd name="connsiteX6" fmla="*/ 551995 w 733508"/>
                          <a:gd name="connsiteY6" fmla="*/ 332055 h 401111"/>
                          <a:gd name="connsiteX7" fmla="*/ 531061 w 733508"/>
                          <a:gd name="connsiteY7" fmla="*/ 334122 h 401111"/>
                          <a:gd name="connsiteX8" fmla="*/ 540552 w 733508"/>
                          <a:gd name="connsiteY8" fmla="*/ 357419 h 401111"/>
                          <a:gd name="connsiteX9" fmla="*/ 542817 w 733508"/>
                          <a:gd name="connsiteY9" fmla="*/ 388209 h 401111"/>
                          <a:gd name="connsiteX10" fmla="*/ 435089 w 733508"/>
                          <a:gd name="connsiteY10" fmla="*/ 341545 h 401111"/>
                          <a:gd name="connsiteX11" fmla="*/ 421124 w 733508"/>
                          <a:gd name="connsiteY11" fmla="*/ 323072 h 401111"/>
                          <a:gd name="connsiteX12" fmla="*/ 417507 w 733508"/>
                          <a:gd name="connsiteY12" fmla="*/ 314391 h 401111"/>
                          <a:gd name="connsiteX13" fmla="*/ 412592 w 733508"/>
                          <a:gd name="connsiteY13" fmla="*/ 312126 h 401111"/>
                          <a:gd name="connsiteX14" fmla="*/ 407561 w 733508"/>
                          <a:gd name="connsiteY14" fmla="*/ 307505 h 401111"/>
                          <a:gd name="connsiteX15" fmla="*/ 379896 w 733508"/>
                          <a:gd name="connsiteY15" fmla="*/ 309767 h 401111"/>
                          <a:gd name="connsiteX16" fmla="*/ 0 w 733508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1" fill="none" extrusionOk="0">
                            <a:moveTo>
                              <a:pt x="77547" y="0"/>
                            </a:moveTo>
                            <a:cubicBezTo>
                              <a:pt x="91224" y="118186"/>
                              <a:pt x="196997" y="202315"/>
                              <a:pt x="349323" y="229850"/>
                            </a:cubicBezTo>
                            <a:cubicBezTo>
                              <a:pt x="360487" y="228251"/>
                              <a:pt x="368876" y="231803"/>
                              <a:pt x="378644" y="228830"/>
                            </a:cubicBezTo>
                            <a:cubicBezTo>
                              <a:pt x="379264" y="225623"/>
                              <a:pt x="383117" y="222104"/>
                              <a:pt x="383409" y="219952"/>
                            </a:cubicBezTo>
                            <a:cubicBezTo>
                              <a:pt x="404488" y="188620"/>
                              <a:pt x="477216" y="179994"/>
                              <a:pt x="537316" y="190835"/>
                            </a:cubicBezTo>
                            <a:cubicBezTo>
                              <a:pt x="589797" y="198925"/>
                              <a:pt x="694617" y="219396"/>
                              <a:pt x="727703" y="272029"/>
                            </a:cubicBezTo>
                            <a:cubicBezTo>
                              <a:pt x="776674" y="327516"/>
                              <a:pt x="610537" y="327360"/>
                              <a:pt x="551995" y="332055"/>
                            </a:cubicBezTo>
                            <a:cubicBezTo>
                              <a:pt x="541748" y="333905"/>
                              <a:pt x="538141" y="331052"/>
                              <a:pt x="531061" y="334122"/>
                            </a:cubicBezTo>
                            <a:cubicBezTo>
                              <a:pt x="537962" y="344453"/>
                              <a:pt x="537100" y="351230"/>
                              <a:pt x="540552" y="357419"/>
                            </a:cubicBezTo>
                            <a:cubicBezTo>
                              <a:pt x="543402" y="369023"/>
                              <a:pt x="546314" y="379378"/>
                              <a:pt x="542817" y="388209"/>
                            </a:cubicBezTo>
                            <a:cubicBezTo>
                              <a:pt x="540370" y="427268"/>
                              <a:pt x="449730" y="360989"/>
                              <a:pt x="435089" y="341545"/>
                            </a:cubicBezTo>
                            <a:cubicBezTo>
                              <a:pt x="430798" y="336508"/>
                              <a:pt x="424979" y="330992"/>
                              <a:pt x="421124" y="323072"/>
                            </a:cubicBezTo>
                            <a:cubicBezTo>
                              <a:pt x="419108" y="318943"/>
                              <a:pt x="418677" y="316016"/>
                              <a:pt x="417507" y="314391"/>
                            </a:cubicBezTo>
                            <a:cubicBezTo>
                              <a:pt x="415135" y="313548"/>
                              <a:pt x="415244" y="312778"/>
                              <a:pt x="412592" y="312126"/>
                            </a:cubicBezTo>
                            <a:cubicBezTo>
                              <a:pt x="410866" y="311156"/>
                              <a:pt x="409709" y="309292"/>
                              <a:pt x="407561" y="307505"/>
                            </a:cubicBezTo>
                            <a:cubicBezTo>
                              <a:pt x="399981" y="310914"/>
                              <a:pt x="391531" y="306124"/>
                              <a:pt x="379896" y="309767"/>
                            </a:cubicBezTo>
                            <a:cubicBezTo>
                              <a:pt x="241385" y="330331"/>
                              <a:pt x="62563" y="191881"/>
                              <a:pt x="0" y="17959"/>
                            </a:cubicBezTo>
                          </a:path>
                          <a:path w="733508" h="401111" stroke="0" extrusionOk="0">
                            <a:moveTo>
                              <a:pt x="77547" y="0"/>
                            </a:moveTo>
                            <a:cubicBezTo>
                              <a:pt x="100804" y="120565"/>
                              <a:pt x="241367" y="227093"/>
                              <a:pt x="349323" y="229850"/>
                            </a:cubicBezTo>
                            <a:cubicBezTo>
                              <a:pt x="356164" y="227691"/>
                              <a:pt x="370465" y="230817"/>
                              <a:pt x="378644" y="228830"/>
                            </a:cubicBezTo>
                            <a:cubicBezTo>
                              <a:pt x="379620" y="224781"/>
                              <a:pt x="382944" y="222112"/>
                              <a:pt x="383409" y="219952"/>
                            </a:cubicBezTo>
                            <a:cubicBezTo>
                              <a:pt x="405124" y="204585"/>
                              <a:pt x="486368" y="179180"/>
                              <a:pt x="537316" y="190835"/>
                            </a:cubicBezTo>
                            <a:cubicBezTo>
                              <a:pt x="607802" y="197889"/>
                              <a:pt x="705443" y="233917"/>
                              <a:pt x="727703" y="272029"/>
                            </a:cubicBezTo>
                            <a:cubicBezTo>
                              <a:pt x="748798" y="328387"/>
                              <a:pt x="627368" y="335722"/>
                              <a:pt x="551995" y="332055"/>
                            </a:cubicBezTo>
                            <a:cubicBezTo>
                              <a:pt x="547519" y="334245"/>
                              <a:pt x="535706" y="331472"/>
                              <a:pt x="531061" y="334122"/>
                            </a:cubicBezTo>
                            <a:cubicBezTo>
                              <a:pt x="535716" y="340503"/>
                              <a:pt x="536912" y="352121"/>
                              <a:pt x="540552" y="357419"/>
                            </a:cubicBezTo>
                            <a:cubicBezTo>
                              <a:pt x="544633" y="370016"/>
                              <a:pt x="544504" y="378250"/>
                              <a:pt x="542817" y="388209"/>
                            </a:cubicBezTo>
                            <a:cubicBezTo>
                              <a:pt x="537525" y="425879"/>
                              <a:pt x="457505" y="364989"/>
                              <a:pt x="435089" y="341545"/>
                            </a:cubicBezTo>
                            <a:cubicBezTo>
                              <a:pt x="430051" y="336367"/>
                              <a:pt x="424262" y="331775"/>
                              <a:pt x="421124" y="323072"/>
                            </a:cubicBezTo>
                            <a:cubicBezTo>
                              <a:pt x="418967" y="319986"/>
                              <a:pt x="420191" y="317901"/>
                              <a:pt x="417507" y="314391"/>
                            </a:cubicBezTo>
                            <a:cubicBezTo>
                              <a:pt x="416400" y="314034"/>
                              <a:pt x="414475" y="312776"/>
                              <a:pt x="412592" y="312126"/>
                            </a:cubicBezTo>
                            <a:cubicBezTo>
                              <a:pt x="410988" y="311109"/>
                              <a:pt x="410276" y="308939"/>
                              <a:pt x="407561" y="307505"/>
                            </a:cubicBezTo>
                            <a:cubicBezTo>
                              <a:pt x="399181" y="309455"/>
                              <a:pt x="388206" y="306938"/>
                              <a:pt x="379896" y="309767"/>
                            </a:cubicBezTo>
                            <a:cubicBezTo>
                              <a:pt x="236954" y="343757"/>
                              <a:pt x="21480" y="197952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A4A78E4-AF14-C33D-DE5A-43EF5BCDDF85}"/>
                  </a:ext>
                </a:extLst>
              </p:cNvPr>
              <p:cNvSpPr/>
              <p:nvPr/>
            </p:nvSpPr>
            <p:spPr>
              <a:xfrm flipH="1">
                <a:off x="15621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373361246">
                      <a:custGeom>
                        <a:avLst/>
                        <a:gdLst>
                          <a:gd name="connsiteX0" fmla="*/ 77547 w 733508"/>
                          <a:gd name="connsiteY0" fmla="*/ 0 h 401111"/>
                          <a:gd name="connsiteX1" fmla="*/ 349323 w 733508"/>
                          <a:gd name="connsiteY1" fmla="*/ 229850 h 401111"/>
                          <a:gd name="connsiteX2" fmla="*/ 378644 w 733508"/>
                          <a:gd name="connsiteY2" fmla="*/ 228830 h 401111"/>
                          <a:gd name="connsiteX3" fmla="*/ 383409 w 733508"/>
                          <a:gd name="connsiteY3" fmla="*/ 219952 h 401111"/>
                          <a:gd name="connsiteX4" fmla="*/ 537316 w 733508"/>
                          <a:gd name="connsiteY4" fmla="*/ 190835 h 401111"/>
                          <a:gd name="connsiteX5" fmla="*/ 727703 w 733508"/>
                          <a:gd name="connsiteY5" fmla="*/ 272029 h 401111"/>
                          <a:gd name="connsiteX6" fmla="*/ 551995 w 733508"/>
                          <a:gd name="connsiteY6" fmla="*/ 332055 h 401111"/>
                          <a:gd name="connsiteX7" fmla="*/ 531061 w 733508"/>
                          <a:gd name="connsiteY7" fmla="*/ 334122 h 401111"/>
                          <a:gd name="connsiteX8" fmla="*/ 540552 w 733508"/>
                          <a:gd name="connsiteY8" fmla="*/ 357419 h 401111"/>
                          <a:gd name="connsiteX9" fmla="*/ 542817 w 733508"/>
                          <a:gd name="connsiteY9" fmla="*/ 388209 h 401111"/>
                          <a:gd name="connsiteX10" fmla="*/ 435089 w 733508"/>
                          <a:gd name="connsiteY10" fmla="*/ 341545 h 401111"/>
                          <a:gd name="connsiteX11" fmla="*/ 421124 w 733508"/>
                          <a:gd name="connsiteY11" fmla="*/ 323072 h 401111"/>
                          <a:gd name="connsiteX12" fmla="*/ 417507 w 733508"/>
                          <a:gd name="connsiteY12" fmla="*/ 314391 h 401111"/>
                          <a:gd name="connsiteX13" fmla="*/ 412592 w 733508"/>
                          <a:gd name="connsiteY13" fmla="*/ 312126 h 401111"/>
                          <a:gd name="connsiteX14" fmla="*/ 407561 w 733508"/>
                          <a:gd name="connsiteY14" fmla="*/ 307505 h 401111"/>
                          <a:gd name="connsiteX15" fmla="*/ 379896 w 733508"/>
                          <a:gd name="connsiteY15" fmla="*/ 309767 h 401111"/>
                          <a:gd name="connsiteX16" fmla="*/ 0 w 733508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1" fill="none" extrusionOk="0">
                            <a:moveTo>
                              <a:pt x="77547" y="0"/>
                            </a:moveTo>
                            <a:cubicBezTo>
                              <a:pt x="112756" y="138416"/>
                              <a:pt x="208774" y="212479"/>
                              <a:pt x="349323" y="229850"/>
                            </a:cubicBezTo>
                            <a:cubicBezTo>
                              <a:pt x="360081" y="227221"/>
                              <a:pt x="372071" y="231458"/>
                              <a:pt x="378644" y="228830"/>
                            </a:cubicBezTo>
                            <a:cubicBezTo>
                              <a:pt x="379228" y="226510"/>
                              <a:pt x="381649" y="223398"/>
                              <a:pt x="383409" y="219952"/>
                            </a:cubicBezTo>
                            <a:cubicBezTo>
                              <a:pt x="398947" y="195136"/>
                              <a:pt x="476812" y="193487"/>
                              <a:pt x="537316" y="190835"/>
                            </a:cubicBezTo>
                            <a:cubicBezTo>
                              <a:pt x="597204" y="196690"/>
                              <a:pt x="696702" y="230714"/>
                              <a:pt x="727703" y="272029"/>
                            </a:cubicBezTo>
                            <a:cubicBezTo>
                              <a:pt x="764574" y="313384"/>
                              <a:pt x="624854" y="317188"/>
                              <a:pt x="551995" y="332055"/>
                            </a:cubicBezTo>
                            <a:cubicBezTo>
                              <a:pt x="544276" y="333354"/>
                              <a:pt x="540035" y="330889"/>
                              <a:pt x="531061" y="334122"/>
                            </a:cubicBezTo>
                            <a:cubicBezTo>
                              <a:pt x="535097" y="339740"/>
                              <a:pt x="535924" y="352602"/>
                              <a:pt x="540552" y="357419"/>
                            </a:cubicBezTo>
                            <a:cubicBezTo>
                              <a:pt x="544010" y="365314"/>
                              <a:pt x="542909" y="379706"/>
                              <a:pt x="542817" y="388209"/>
                            </a:cubicBezTo>
                            <a:cubicBezTo>
                              <a:pt x="530361" y="425298"/>
                              <a:pt x="460200" y="355843"/>
                              <a:pt x="435089" y="341545"/>
                            </a:cubicBezTo>
                            <a:cubicBezTo>
                              <a:pt x="431258" y="337451"/>
                              <a:pt x="424647" y="329064"/>
                              <a:pt x="421124" y="323072"/>
                            </a:cubicBezTo>
                            <a:cubicBezTo>
                              <a:pt x="419777" y="320750"/>
                              <a:pt x="419074" y="318022"/>
                              <a:pt x="417507" y="314391"/>
                            </a:cubicBezTo>
                            <a:cubicBezTo>
                              <a:pt x="415976" y="313737"/>
                              <a:pt x="413793" y="312218"/>
                              <a:pt x="412592" y="312126"/>
                            </a:cubicBezTo>
                            <a:cubicBezTo>
                              <a:pt x="410265" y="309997"/>
                              <a:pt x="409210" y="308648"/>
                              <a:pt x="407561" y="307505"/>
                            </a:cubicBezTo>
                            <a:cubicBezTo>
                              <a:pt x="398701" y="309490"/>
                              <a:pt x="389035" y="306262"/>
                              <a:pt x="379896" y="309767"/>
                            </a:cubicBezTo>
                            <a:cubicBezTo>
                              <a:pt x="181649" y="280196"/>
                              <a:pt x="41152" y="201169"/>
                              <a:pt x="0" y="17959"/>
                            </a:cubicBezTo>
                          </a:path>
                          <a:path w="733508" h="401111" stroke="0" extrusionOk="0">
                            <a:moveTo>
                              <a:pt x="77547" y="0"/>
                            </a:moveTo>
                            <a:cubicBezTo>
                              <a:pt x="99501" y="141748"/>
                              <a:pt x="222974" y="205630"/>
                              <a:pt x="349323" y="229850"/>
                            </a:cubicBezTo>
                            <a:cubicBezTo>
                              <a:pt x="360650" y="228195"/>
                              <a:pt x="370089" y="232157"/>
                              <a:pt x="378644" y="228830"/>
                            </a:cubicBezTo>
                            <a:cubicBezTo>
                              <a:pt x="380185" y="224833"/>
                              <a:pt x="382510" y="223173"/>
                              <a:pt x="383409" y="219952"/>
                            </a:cubicBezTo>
                            <a:cubicBezTo>
                              <a:pt x="403800" y="180336"/>
                              <a:pt x="468670" y="169348"/>
                              <a:pt x="537316" y="190835"/>
                            </a:cubicBezTo>
                            <a:cubicBezTo>
                              <a:pt x="592246" y="197838"/>
                              <a:pt x="700772" y="239282"/>
                              <a:pt x="727703" y="272029"/>
                            </a:cubicBezTo>
                            <a:cubicBezTo>
                              <a:pt x="752216" y="320910"/>
                              <a:pt x="644483" y="325367"/>
                              <a:pt x="551995" y="332055"/>
                            </a:cubicBezTo>
                            <a:cubicBezTo>
                              <a:pt x="543573" y="333930"/>
                              <a:pt x="540477" y="331304"/>
                              <a:pt x="531061" y="334122"/>
                            </a:cubicBezTo>
                            <a:cubicBezTo>
                              <a:pt x="534699" y="340997"/>
                              <a:pt x="534132" y="348729"/>
                              <a:pt x="540552" y="357419"/>
                            </a:cubicBezTo>
                            <a:cubicBezTo>
                              <a:pt x="543538" y="368138"/>
                              <a:pt x="545033" y="377468"/>
                              <a:pt x="542817" y="388209"/>
                            </a:cubicBezTo>
                            <a:cubicBezTo>
                              <a:pt x="533717" y="434974"/>
                              <a:pt x="454140" y="369972"/>
                              <a:pt x="435089" y="341545"/>
                            </a:cubicBezTo>
                            <a:cubicBezTo>
                              <a:pt x="429221" y="337067"/>
                              <a:pt x="426058" y="330523"/>
                              <a:pt x="421124" y="323072"/>
                            </a:cubicBezTo>
                            <a:cubicBezTo>
                              <a:pt x="418730" y="319959"/>
                              <a:pt x="419910" y="317648"/>
                              <a:pt x="417507" y="314391"/>
                            </a:cubicBezTo>
                            <a:cubicBezTo>
                              <a:pt x="416083" y="313928"/>
                              <a:pt x="413786" y="312595"/>
                              <a:pt x="412592" y="312126"/>
                            </a:cubicBezTo>
                            <a:cubicBezTo>
                              <a:pt x="411533" y="311222"/>
                              <a:pt x="410384" y="309344"/>
                              <a:pt x="407561" y="307505"/>
                            </a:cubicBezTo>
                            <a:cubicBezTo>
                              <a:pt x="399237" y="308676"/>
                              <a:pt x="391695" y="305604"/>
                              <a:pt x="379896" y="309767"/>
                            </a:cubicBezTo>
                            <a:cubicBezTo>
                              <a:pt x="186427" y="306274"/>
                              <a:pt x="21804" y="179475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AE18A40-A0B3-41A5-F80C-7C6170DB7AF4}"/>
                  </a:ext>
                </a:extLst>
              </p:cNvPr>
              <p:cNvSpPr/>
              <p:nvPr/>
            </p:nvSpPr>
            <p:spPr>
              <a:xfrm rot="21017509">
                <a:off x="22012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41536880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-6351" y="93967"/>
                              <a:pt x="40011" y="7323"/>
                              <a:pt x="102939" y="0"/>
                            </a:cubicBezTo>
                            <a:cubicBezTo>
                              <a:pt x="139999" y="-2769"/>
                              <a:pt x="206781" y="57194"/>
                              <a:pt x="205878" y="186085"/>
                            </a:cubicBezTo>
                            <a:cubicBezTo>
                              <a:pt x="201105" y="293909"/>
                              <a:pt x="159863" y="369507"/>
                              <a:pt x="102939" y="372170"/>
                            </a:cubicBezTo>
                            <a:cubicBezTo>
                              <a:pt x="35934" y="352126"/>
                              <a:pt x="-21703" y="294933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-9114" y="74964"/>
                              <a:pt x="43324" y="2617"/>
                              <a:pt x="102939" y="0"/>
                            </a:cubicBezTo>
                            <a:cubicBezTo>
                              <a:pt x="158761" y="-3167"/>
                              <a:pt x="190368" y="89681"/>
                              <a:pt x="205878" y="186085"/>
                            </a:cubicBezTo>
                            <a:cubicBezTo>
                              <a:pt x="206204" y="284851"/>
                              <a:pt x="155799" y="362413"/>
                              <a:pt x="102939" y="372170"/>
                            </a:cubicBezTo>
                            <a:cubicBezTo>
                              <a:pt x="24526" y="376640"/>
                              <a:pt x="-2807" y="282149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0F18560C-0DA0-50C2-7D29-BD40D67B333B}"/>
                  </a:ext>
                </a:extLst>
              </p:cNvPr>
              <p:cNvSpPr/>
              <p:nvPr/>
            </p:nvSpPr>
            <p:spPr>
              <a:xfrm rot="900000">
                <a:off x="28588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12216915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-1256" y="83139"/>
                              <a:pt x="44854" y="-6435"/>
                              <a:pt x="102939" y="0"/>
                            </a:cubicBezTo>
                            <a:cubicBezTo>
                              <a:pt x="162416" y="-22933"/>
                              <a:pt x="194039" y="77127"/>
                              <a:pt x="205878" y="186085"/>
                            </a:cubicBezTo>
                            <a:cubicBezTo>
                              <a:pt x="206680" y="290181"/>
                              <a:pt x="171635" y="370888"/>
                              <a:pt x="102939" y="372170"/>
                            </a:cubicBezTo>
                            <a:cubicBezTo>
                              <a:pt x="54544" y="370125"/>
                              <a:pt x="13073" y="309001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-10519" y="77146"/>
                              <a:pt x="52756" y="-1218"/>
                              <a:pt x="102939" y="0"/>
                            </a:cubicBezTo>
                            <a:cubicBezTo>
                              <a:pt x="156021" y="-25222"/>
                              <a:pt x="220345" y="82773"/>
                              <a:pt x="205878" y="186085"/>
                            </a:cubicBezTo>
                            <a:cubicBezTo>
                              <a:pt x="202088" y="287764"/>
                              <a:pt x="154169" y="367325"/>
                              <a:pt x="102939" y="372170"/>
                            </a:cubicBezTo>
                            <a:cubicBezTo>
                              <a:pt x="47863" y="373319"/>
                              <a:pt x="-8130" y="285400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4A4F6A3-7F34-D0BE-8693-DB5BF7FB9C50}"/>
                  </a:ext>
                </a:extLst>
              </p:cNvPr>
              <p:cNvSpPr/>
              <p:nvPr/>
            </p:nvSpPr>
            <p:spPr>
              <a:xfrm>
                <a:off x="23656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400368207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-6390" y="16714"/>
                              <a:pt x="21560" y="3902"/>
                              <a:pt x="44470" y="0"/>
                            </a:cubicBezTo>
                            <a:cubicBezTo>
                              <a:pt x="69766" y="-113"/>
                              <a:pt x="93661" y="24409"/>
                              <a:pt x="88940" y="44437"/>
                            </a:cubicBezTo>
                            <a:cubicBezTo>
                              <a:pt x="93807" y="70737"/>
                              <a:pt x="69745" y="90103"/>
                              <a:pt x="44470" y="88874"/>
                            </a:cubicBezTo>
                            <a:cubicBezTo>
                              <a:pt x="21818" y="93995"/>
                              <a:pt x="-1655" y="69087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4579" y="24405"/>
                              <a:pt x="16496" y="-422"/>
                              <a:pt x="44470" y="0"/>
                            </a:cubicBezTo>
                            <a:cubicBezTo>
                              <a:pt x="70185" y="-1281"/>
                              <a:pt x="94217" y="18779"/>
                              <a:pt x="88940" y="44437"/>
                            </a:cubicBezTo>
                            <a:cubicBezTo>
                              <a:pt x="87137" y="66480"/>
                              <a:pt x="69696" y="84104"/>
                              <a:pt x="44470" y="88874"/>
                            </a:cubicBezTo>
                            <a:cubicBezTo>
                              <a:pt x="19006" y="88720"/>
                              <a:pt x="-102" y="71969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A2367A4-6E54-9C16-28BD-1276B7A9FD4B}"/>
                  </a:ext>
                </a:extLst>
              </p:cNvPr>
              <p:cNvSpPr/>
              <p:nvPr/>
            </p:nvSpPr>
            <p:spPr>
              <a:xfrm>
                <a:off x="27992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75503208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-3514" y="21594"/>
                              <a:pt x="19534" y="-1142"/>
                              <a:pt x="44470" y="0"/>
                            </a:cubicBezTo>
                            <a:cubicBezTo>
                              <a:pt x="65270" y="605"/>
                              <a:pt x="86919" y="14717"/>
                              <a:pt x="88940" y="44437"/>
                            </a:cubicBezTo>
                            <a:cubicBezTo>
                              <a:pt x="89748" y="66399"/>
                              <a:pt x="61750" y="88702"/>
                              <a:pt x="44470" y="88874"/>
                            </a:cubicBezTo>
                            <a:cubicBezTo>
                              <a:pt x="20632" y="87403"/>
                              <a:pt x="-657" y="67919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4016" y="18532"/>
                              <a:pt x="17163" y="-2164"/>
                              <a:pt x="44470" y="0"/>
                            </a:cubicBezTo>
                            <a:cubicBezTo>
                              <a:pt x="72611" y="5558"/>
                              <a:pt x="87491" y="22163"/>
                              <a:pt x="88940" y="44437"/>
                            </a:cubicBezTo>
                            <a:cubicBezTo>
                              <a:pt x="88633" y="70280"/>
                              <a:pt x="73419" y="88042"/>
                              <a:pt x="44470" y="88874"/>
                            </a:cubicBezTo>
                            <a:cubicBezTo>
                              <a:pt x="25311" y="92329"/>
                              <a:pt x="5892" y="72963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641A38-AEA5-6ADE-767D-713D9BBCDA2A}"/>
                </a:ext>
              </a:extLst>
            </p:cNvPr>
            <p:cNvGrpSpPr/>
            <p:nvPr/>
          </p:nvGrpSpPr>
          <p:grpSpPr>
            <a:xfrm>
              <a:off x="2466855" y="1851859"/>
              <a:ext cx="387808" cy="459206"/>
              <a:chOff x="-3606668" y="7272453"/>
              <a:chExt cx="1022259" cy="1210465"/>
            </a:xfrm>
          </p:grpSpPr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A7B605EB-5572-6FAB-126B-73F3C22B2943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9897686">
                      <a:custGeom>
                        <a:avLst/>
                        <a:gdLst>
                          <a:gd name="connsiteX0" fmla="*/ 0 w 331633"/>
                          <a:gd name="connsiteY0" fmla="*/ 158853 h 317705"/>
                          <a:gd name="connsiteX1" fmla="*/ 165817 w 331633"/>
                          <a:gd name="connsiteY1" fmla="*/ 0 h 317705"/>
                          <a:gd name="connsiteX2" fmla="*/ 331634 w 331633"/>
                          <a:gd name="connsiteY2" fmla="*/ 158853 h 317705"/>
                          <a:gd name="connsiteX3" fmla="*/ 165817 w 331633"/>
                          <a:gd name="connsiteY3" fmla="*/ 317706 h 317705"/>
                          <a:gd name="connsiteX4" fmla="*/ 0 w 331633"/>
                          <a:gd name="connsiteY4" fmla="*/ 158853 h 317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5" fill="none" extrusionOk="0">
                            <a:moveTo>
                              <a:pt x="0" y="158853"/>
                            </a:moveTo>
                            <a:cubicBezTo>
                              <a:pt x="-1828" y="69813"/>
                              <a:pt x="83138" y="18461"/>
                              <a:pt x="165817" y="0"/>
                            </a:cubicBezTo>
                            <a:cubicBezTo>
                              <a:pt x="259015" y="2303"/>
                              <a:pt x="333817" y="71999"/>
                              <a:pt x="331634" y="158853"/>
                            </a:cubicBezTo>
                            <a:cubicBezTo>
                              <a:pt x="329102" y="261674"/>
                              <a:pt x="252472" y="314582"/>
                              <a:pt x="165817" y="317706"/>
                            </a:cubicBezTo>
                            <a:cubicBezTo>
                              <a:pt x="75338" y="316156"/>
                              <a:pt x="1709" y="245477"/>
                              <a:pt x="0" y="158853"/>
                            </a:cubicBezTo>
                            <a:close/>
                          </a:path>
                          <a:path w="331633" h="317705" stroke="0" extrusionOk="0">
                            <a:moveTo>
                              <a:pt x="0" y="158853"/>
                            </a:moveTo>
                            <a:cubicBezTo>
                              <a:pt x="18769" y="65898"/>
                              <a:pt x="72962" y="-6837"/>
                              <a:pt x="165817" y="0"/>
                            </a:cubicBezTo>
                            <a:cubicBezTo>
                              <a:pt x="259780" y="-21284"/>
                              <a:pt x="326960" y="77014"/>
                              <a:pt x="331634" y="158853"/>
                            </a:cubicBezTo>
                            <a:cubicBezTo>
                              <a:pt x="314308" y="267763"/>
                              <a:pt x="261451" y="315922"/>
                              <a:pt x="165817" y="317706"/>
                            </a:cubicBezTo>
                            <a:cubicBezTo>
                              <a:pt x="65946" y="322399"/>
                              <a:pt x="-9476" y="265949"/>
                              <a:pt x="0" y="15885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6904262-FDA5-E74C-3064-3276B0C6E08A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8132732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506" y="282"/>
                              <a:pt x="292127" y="2551"/>
                              <a:pt x="296452" y="1877"/>
                            </a:cubicBezTo>
                            <a:cubicBezTo>
                              <a:pt x="298547" y="1982"/>
                              <a:pt x="299320" y="3598"/>
                              <a:pt x="299295" y="5641"/>
                            </a:cubicBezTo>
                            <a:cubicBezTo>
                              <a:pt x="305108" y="32911"/>
                              <a:pt x="282208" y="90532"/>
                              <a:pt x="283383" y="119597"/>
                            </a:cubicBezTo>
                            <a:cubicBezTo>
                              <a:pt x="283341" y="121599"/>
                              <a:pt x="281011" y="122610"/>
                              <a:pt x="279619" y="122439"/>
                            </a:cubicBezTo>
                            <a:cubicBezTo>
                              <a:pt x="274211" y="121935"/>
                              <a:pt x="269880" y="120228"/>
                              <a:pt x="266406" y="120594"/>
                            </a:cubicBezTo>
                            <a:cubicBezTo>
                              <a:pt x="264384" y="120166"/>
                              <a:pt x="263540" y="118498"/>
                              <a:pt x="263564" y="116829"/>
                            </a:cubicBezTo>
                            <a:cubicBezTo>
                              <a:pt x="263557" y="106369"/>
                              <a:pt x="270952" y="83233"/>
                              <a:pt x="269698" y="72894"/>
                            </a:cubicBezTo>
                            <a:cubicBezTo>
                              <a:pt x="258847" y="73674"/>
                              <a:pt x="247652" y="70214"/>
                              <a:pt x="230338" y="71820"/>
                            </a:cubicBezTo>
                            <a:cubicBezTo>
                              <a:pt x="176908" y="85709"/>
                              <a:pt x="145421" y="86143"/>
                              <a:pt x="101247" y="126256"/>
                            </a:cubicBezTo>
                            <a:cubicBezTo>
                              <a:pt x="60470" y="170645"/>
                              <a:pt x="18518" y="231646"/>
                              <a:pt x="24895" y="294375"/>
                            </a:cubicBezTo>
                            <a:cubicBezTo>
                              <a:pt x="19393" y="295811"/>
                              <a:pt x="6822" y="294055"/>
                              <a:pt x="0" y="294375"/>
                            </a:cubicBezTo>
                            <a:cubicBezTo>
                              <a:pt x="5698" y="229467"/>
                              <a:pt x="33709" y="167356"/>
                              <a:pt x="84866" y="107509"/>
                            </a:cubicBezTo>
                            <a:cubicBezTo>
                              <a:pt x="136272" y="64645"/>
                              <a:pt x="181798" y="57032"/>
                              <a:pt x="228351" y="47003"/>
                            </a:cubicBezTo>
                            <a:cubicBezTo>
                              <a:pt x="244471" y="47183"/>
                              <a:pt x="258140" y="51642"/>
                              <a:pt x="273143" y="48226"/>
                            </a:cubicBezTo>
                            <a:cubicBezTo>
                              <a:pt x="274347" y="27900"/>
                              <a:pt x="276694" y="23463"/>
                              <a:pt x="279475" y="2874"/>
                            </a:cubicBezTo>
                            <a:cubicBezTo>
                              <a:pt x="279767" y="1106"/>
                              <a:pt x="281266" y="-600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8137" y="-16"/>
                              <a:pt x="289784" y="2342"/>
                              <a:pt x="296452" y="1877"/>
                            </a:cubicBezTo>
                            <a:cubicBezTo>
                              <a:pt x="298477" y="2417"/>
                              <a:pt x="299583" y="3904"/>
                              <a:pt x="299295" y="5641"/>
                            </a:cubicBezTo>
                            <a:cubicBezTo>
                              <a:pt x="304163" y="64094"/>
                              <a:pt x="284643" y="96018"/>
                              <a:pt x="283383" y="119597"/>
                            </a:cubicBezTo>
                            <a:cubicBezTo>
                              <a:pt x="282905" y="121897"/>
                              <a:pt x="281275" y="122832"/>
                              <a:pt x="279619" y="122439"/>
                            </a:cubicBezTo>
                            <a:cubicBezTo>
                              <a:pt x="273892" y="121830"/>
                              <a:pt x="272845" y="120399"/>
                              <a:pt x="266406" y="120594"/>
                            </a:cubicBezTo>
                            <a:cubicBezTo>
                              <a:pt x="264434" y="120075"/>
                              <a:pt x="263136" y="118554"/>
                              <a:pt x="263564" y="116829"/>
                            </a:cubicBezTo>
                            <a:cubicBezTo>
                              <a:pt x="265142" y="97771"/>
                              <a:pt x="272172" y="90911"/>
                              <a:pt x="269698" y="72894"/>
                            </a:cubicBezTo>
                            <a:cubicBezTo>
                              <a:pt x="254828" y="75334"/>
                              <a:pt x="242792" y="69020"/>
                              <a:pt x="230338" y="71820"/>
                            </a:cubicBezTo>
                            <a:cubicBezTo>
                              <a:pt x="178670" y="85506"/>
                              <a:pt x="144715" y="97347"/>
                              <a:pt x="101247" y="126256"/>
                            </a:cubicBezTo>
                            <a:cubicBezTo>
                              <a:pt x="52421" y="166000"/>
                              <a:pt x="23013" y="243942"/>
                              <a:pt x="24895" y="294375"/>
                            </a:cubicBezTo>
                            <a:cubicBezTo>
                              <a:pt x="13363" y="294953"/>
                              <a:pt x="7013" y="291594"/>
                              <a:pt x="0" y="294375"/>
                            </a:cubicBezTo>
                            <a:cubicBezTo>
                              <a:pt x="18426" y="233035"/>
                              <a:pt x="27110" y="165739"/>
                              <a:pt x="84866" y="107509"/>
                            </a:cubicBezTo>
                            <a:cubicBezTo>
                              <a:pt x="132067" y="71738"/>
                              <a:pt x="190561" y="49635"/>
                              <a:pt x="228351" y="47003"/>
                            </a:cubicBezTo>
                            <a:cubicBezTo>
                              <a:pt x="237484" y="43295"/>
                              <a:pt x="255037" y="49771"/>
                              <a:pt x="273143" y="48226"/>
                            </a:cubicBezTo>
                            <a:cubicBezTo>
                              <a:pt x="272625" y="29617"/>
                              <a:pt x="276749" y="24653"/>
                              <a:pt x="279475" y="2874"/>
                            </a:cubicBezTo>
                            <a:cubicBezTo>
                              <a:pt x="279656" y="835"/>
                              <a:pt x="281851" y="10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E9109A1-89F3-0C93-D46F-04D7B7034FD5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687980404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558" y="4931"/>
                              <a:pt x="118577" y="6153"/>
                              <a:pt x="116511" y="8897"/>
                            </a:cubicBezTo>
                            <a:cubicBezTo>
                              <a:pt x="104858" y="16156"/>
                              <a:pt x="83131" y="23884"/>
                              <a:pt x="63043" y="22772"/>
                            </a:cubicBezTo>
                            <a:cubicBezTo>
                              <a:pt x="42549" y="23414"/>
                              <a:pt x="21965" y="13039"/>
                              <a:pt x="9574" y="8897"/>
                            </a:cubicBezTo>
                            <a:cubicBezTo>
                              <a:pt x="7368" y="6916"/>
                              <a:pt x="3156" y="84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BBDA76E2-5CB2-BBE1-2D53-174494AD0861}"/>
              </a:ext>
            </a:extLst>
          </p:cNvPr>
          <p:cNvGrpSpPr/>
          <p:nvPr/>
        </p:nvGrpSpPr>
        <p:grpSpPr>
          <a:xfrm>
            <a:off x="3754587" y="4261620"/>
            <a:ext cx="2434484" cy="1521652"/>
            <a:chOff x="3937882" y="1784408"/>
            <a:chExt cx="2110034" cy="1318859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27A58AE5-ABDB-9EA9-412C-549DC4080C22}"/>
                </a:ext>
              </a:extLst>
            </p:cNvPr>
            <p:cNvGrpSpPr/>
            <p:nvPr/>
          </p:nvGrpSpPr>
          <p:grpSpPr>
            <a:xfrm>
              <a:off x="3937882" y="2147602"/>
              <a:ext cx="2110034" cy="955665"/>
              <a:chOff x="3937882" y="2147602"/>
              <a:chExt cx="2110034" cy="955665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AC1F97A-06F2-7F92-9539-724B2812A50B}"/>
                  </a:ext>
                </a:extLst>
              </p:cNvPr>
              <p:cNvSpPr/>
              <p:nvPr/>
            </p:nvSpPr>
            <p:spPr>
              <a:xfrm>
                <a:off x="4447823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09506894">
                      <a:custGeom>
                        <a:avLst/>
                        <a:gdLst>
                          <a:gd name="connsiteX0" fmla="*/ 627230 w 1262594"/>
                          <a:gd name="connsiteY0" fmla="*/ 0 h 1050601"/>
                          <a:gd name="connsiteX1" fmla="*/ 1070186 w 1262594"/>
                          <a:gd name="connsiteY1" fmla="*/ 110786 h 1050601"/>
                          <a:gd name="connsiteX2" fmla="*/ 1071877 w 1262594"/>
                          <a:gd name="connsiteY2" fmla="*/ 120068 h 1050601"/>
                          <a:gd name="connsiteX3" fmla="*/ 1073318 w 1262594"/>
                          <a:gd name="connsiteY3" fmla="*/ 120068 h 1050601"/>
                          <a:gd name="connsiteX4" fmla="*/ 1164170 w 1262594"/>
                          <a:gd name="connsiteY4" fmla="*/ 483476 h 1050601"/>
                          <a:gd name="connsiteX5" fmla="*/ 1262594 w 1262594"/>
                          <a:gd name="connsiteY5" fmla="*/ 877168 h 1050601"/>
                          <a:gd name="connsiteX6" fmla="*/ 933656 w 1262594"/>
                          <a:gd name="connsiteY6" fmla="*/ 1000572 h 1050601"/>
                          <a:gd name="connsiteX7" fmla="*/ 893377 w 1262594"/>
                          <a:gd name="connsiteY7" fmla="*/ 999047 h 1050601"/>
                          <a:gd name="connsiteX8" fmla="*/ 859530 w 1262594"/>
                          <a:gd name="connsiteY8" fmla="*/ 1014456 h 1050601"/>
                          <a:gd name="connsiteX9" fmla="*/ 627230 w 1262594"/>
                          <a:gd name="connsiteY9" fmla="*/ 1050601 h 1050601"/>
                          <a:gd name="connsiteX10" fmla="*/ 394930 w 1262594"/>
                          <a:gd name="connsiteY10" fmla="*/ 1014456 h 1050601"/>
                          <a:gd name="connsiteX11" fmla="*/ 361163 w 1262594"/>
                          <a:gd name="connsiteY11" fmla="*/ 999083 h 1050601"/>
                          <a:gd name="connsiteX12" fmla="*/ 321847 w 1262594"/>
                          <a:gd name="connsiteY12" fmla="*/ 1000572 h 1050601"/>
                          <a:gd name="connsiteX13" fmla="*/ 0 w 1262594"/>
                          <a:gd name="connsiteY13" fmla="*/ 852298 h 1050601"/>
                          <a:gd name="connsiteX14" fmla="*/ 89246 w 1262594"/>
                          <a:gd name="connsiteY14" fmla="*/ 495567 h 1050601"/>
                          <a:gd name="connsiteX15" fmla="*/ 182134 w 1262594"/>
                          <a:gd name="connsiteY15" fmla="*/ 124276 h 1050601"/>
                          <a:gd name="connsiteX16" fmla="*/ 181975 w 1262594"/>
                          <a:gd name="connsiteY16" fmla="*/ 123403 h 1050601"/>
                          <a:gd name="connsiteX17" fmla="*/ 627230 w 1262594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4" h="1050601" fill="none" extrusionOk="0">
                            <a:moveTo>
                              <a:pt x="627230" y="0"/>
                            </a:moveTo>
                            <a:cubicBezTo>
                              <a:pt x="865705" y="13164"/>
                              <a:pt x="1030813" y="56299"/>
                              <a:pt x="1070186" y="110786"/>
                            </a:cubicBezTo>
                            <a:cubicBezTo>
                              <a:pt x="1070981" y="113822"/>
                              <a:pt x="1070747" y="116168"/>
                              <a:pt x="1071877" y="120068"/>
                            </a:cubicBezTo>
                            <a:cubicBezTo>
                              <a:pt x="1072417" y="119916"/>
                              <a:pt x="1072894" y="120101"/>
                              <a:pt x="1073318" y="120068"/>
                            </a:cubicBezTo>
                            <a:cubicBezTo>
                              <a:pt x="1115820" y="237303"/>
                              <a:pt x="1093925" y="354956"/>
                              <a:pt x="1164170" y="483476"/>
                            </a:cubicBezTo>
                            <a:cubicBezTo>
                              <a:pt x="1234415" y="611996"/>
                              <a:pt x="1195302" y="752878"/>
                              <a:pt x="1262594" y="877168"/>
                            </a:cubicBezTo>
                            <a:cubicBezTo>
                              <a:pt x="1236444" y="1017095"/>
                              <a:pt x="991608" y="974605"/>
                              <a:pt x="933656" y="1000572"/>
                            </a:cubicBezTo>
                            <a:cubicBezTo>
                              <a:pt x="922614" y="1001851"/>
                              <a:pt x="905778" y="997070"/>
                              <a:pt x="893377" y="999047"/>
                            </a:cubicBezTo>
                            <a:cubicBezTo>
                              <a:pt x="877973" y="1009597"/>
                              <a:pt x="867482" y="1010076"/>
                              <a:pt x="859530" y="1014456"/>
                            </a:cubicBezTo>
                            <a:cubicBezTo>
                              <a:pt x="806033" y="1022913"/>
                              <a:pt x="716427" y="1028188"/>
                              <a:pt x="627230" y="1050601"/>
                            </a:cubicBezTo>
                            <a:cubicBezTo>
                              <a:pt x="538846" y="1047129"/>
                              <a:pt x="436626" y="1039764"/>
                              <a:pt x="394930" y="1014456"/>
                            </a:cubicBezTo>
                            <a:cubicBezTo>
                              <a:pt x="386133" y="1010892"/>
                              <a:pt x="374497" y="1001825"/>
                              <a:pt x="361163" y="999083"/>
                            </a:cubicBezTo>
                            <a:cubicBezTo>
                              <a:pt x="348197" y="999917"/>
                              <a:pt x="332272" y="996545"/>
                              <a:pt x="321847" y="1000572"/>
                            </a:cubicBezTo>
                            <a:cubicBezTo>
                              <a:pt x="265550" y="962040"/>
                              <a:pt x="50034" y="1005221"/>
                              <a:pt x="0" y="852298"/>
                            </a:cubicBezTo>
                            <a:cubicBezTo>
                              <a:pt x="32641" y="719380"/>
                              <a:pt x="90312" y="607239"/>
                              <a:pt x="89246" y="495567"/>
                            </a:cubicBezTo>
                            <a:cubicBezTo>
                              <a:pt x="88179" y="383895"/>
                              <a:pt x="167311" y="235493"/>
                              <a:pt x="182134" y="124276"/>
                            </a:cubicBezTo>
                            <a:cubicBezTo>
                              <a:pt x="182001" y="123874"/>
                              <a:pt x="182037" y="123608"/>
                              <a:pt x="181975" y="123403"/>
                            </a:cubicBezTo>
                            <a:cubicBezTo>
                              <a:pt x="183589" y="3136"/>
                              <a:pt x="407999" y="7519"/>
                              <a:pt x="627230" y="0"/>
                            </a:cubicBezTo>
                            <a:close/>
                          </a:path>
                          <a:path w="1262594" h="1050601" stroke="0" extrusionOk="0">
                            <a:moveTo>
                              <a:pt x="627230" y="0"/>
                            </a:moveTo>
                            <a:cubicBezTo>
                              <a:pt x="868411" y="11754"/>
                              <a:pt x="1057562" y="38631"/>
                              <a:pt x="1070186" y="110786"/>
                            </a:cubicBezTo>
                            <a:cubicBezTo>
                              <a:pt x="1071736" y="113133"/>
                              <a:pt x="1070937" y="117753"/>
                              <a:pt x="1071877" y="120068"/>
                            </a:cubicBezTo>
                            <a:cubicBezTo>
                              <a:pt x="1072540" y="119939"/>
                              <a:pt x="1072701" y="120133"/>
                              <a:pt x="1073318" y="120068"/>
                            </a:cubicBezTo>
                            <a:cubicBezTo>
                              <a:pt x="1153182" y="256118"/>
                              <a:pt x="1120873" y="317688"/>
                              <a:pt x="1169849" y="506189"/>
                            </a:cubicBezTo>
                            <a:cubicBezTo>
                              <a:pt x="1218825" y="694690"/>
                              <a:pt x="1199453" y="730300"/>
                              <a:pt x="1262594" y="877168"/>
                            </a:cubicBezTo>
                            <a:cubicBezTo>
                              <a:pt x="1247845" y="1019106"/>
                              <a:pt x="989235" y="975881"/>
                              <a:pt x="933656" y="1000572"/>
                            </a:cubicBezTo>
                            <a:cubicBezTo>
                              <a:pt x="916312" y="1004007"/>
                              <a:pt x="909169" y="995450"/>
                              <a:pt x="893377" y="999047"/>
                            </a:cubicBezTo>
                            <a:cubicBezTo>
                              <a:pt x="880098" y="1006171"/>
                              <a:pt x="870691" y="1007138"/>
                              <a:pt x="859530" y="1014456"/>
                            </a:cubicBezTo>
                            <a:cubicBezTo>
                              <a:pt x="802903" y="1038540"/>
                              <a:pt x="724469" y="1051324"/>
                              <a:pt x="627230" y="1050601"/>
                            </a:cubicBezTo>
                            <a:cubicBezTo>
                              <a:pt x="528196" y="1056672"/>
                              <a:pt x="439736" y="1033648"/>
                              <a:pt x="394930" y="1014456"/>
                            </a:cubicBezTo>
                            <a:cubicBezTo>
                              <a:pt x="376907" y="1010367"/>
                              <a:pt x="377540" y="1004536"/>
                              <a:pt x="361163" y="999083"/>
                            </a:cubicBezTo>
                            <a:cubicBezTo>
                              <a:pt x="345624" y="1003100"/>
                              <a:pt x="338295" y="998327"/>
                              <a:pt x="321847" y="1000572"/>
                            </a:cubicBezTo>
                            <a:cubicBezTo>
                              <a:pt x="261913" y="961245"/>
                              <a:pt x="50138" y="989490"/>
                              <a:pt x="0" y="852298"/>
                            </a:cubicBezTo>
                            <a:cubicBezTo>
                              <a:pt x="4629" y="679097"/>
                              <a:pt x="93971" y="609509"/>
                              <a:pt x="85603" y="510128"/>
                            </a:cubicBezTo>
                            <a:cubicBezTo>
                              <a:pt x="77235" y="410747"/>
                              <a:pt x="153720" y="257140"/>
                              <a:pt x="182134" y="124276"/>
                            </a:cubicBezTo>
                            <a:cubicBezTo>
                              <a:pt x="182076" y="124057"/>
                              <a:pt x="182052" y="123579"/>
                              <a:pt x="181975" y="123403"/>
                            </a:cubicBezTo>
                            <a:cubicBezTo>
                              <a:pt x="171975" y="44845"/>
                              <a:pt x="331779" y="-19452"/>
                              <a:pt x="62723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67BA3F7-D817-93CF-A658-BD78E309D8CF}"/>
                  </a:ext>
                </a:extLst>
              </p:cNvPr>
              <p:cNvSpPr/>
              <p:nvPr/>
            </p:nvSpPr>
            <p:spPr>
              <a:xfrm>
                <a:off x="4588420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73078664">
                      <a:custGeom>
                        <a:avLst/>
                        <a:gdLst>
                          <a:gd name="connsiteX0" fmla="*/ 465013 w 943927"/>
                          <a:gd name="connsiteY0" fmla="*/ 0 h 354144"/>
                          <a:gd name="connsiteX1" fmla="*/ 907970 w 943927"/>
                          <a:gd name="connsiteY1" fmla="*/ 110786 h 354144"/>
                          <a:gd name="connsiteX2" fmla="*/ 909661 w 943927"/>
                          <a:gd name="connsiteY2" fmla="*/ 120068 h 354144"/>
                          <a:gd name="connsiteX3" fmla="*/ 911102 w 943927"/>
                          <a:gd name="connsiteY3" fmla="*/ 120068 h 354144"/>
                          <a:gd name="connsiteX4" fmla="*/ 943927 w 943927"/>
                          <a:gd name="connsiteY4" fmla="*/ 251363 h 354144"/>
                          <a:gd name="connsiteX5" fmla="*/ 933861 w 943927"/>
                          <a:gd name="connsiteY5" fmla="*/ 260054 h 354144"/>
                          <a:gd name="connsiteX6" fmla="*/ 918607 w 943927"/>
                          <a:gd name="connsiteY6" fmla="*/ 273489 h 354144"/>
                          <a:gd name="connsiteX7" fmla="*/ 874137 w 943927"/>
                          <a:gd name="connsiteY7" fmla="*/ 231799 h 354144"/>
                          <a:gd name="connsiteX8" fmla="*/ 821329 w 943927"/>
                          <a:gd name="connsiteY8" fmla="*/ 273489 h 354144"/>
                          <a:gd name="connsiteX9" fmla="*/ 737948 w 943927"/>
                          <a:gd name="connsiteY9" fmla="*/ 265151 h 354144"/>
                          <a:gd name="connsiteX10" fmla="*/ 635111 w 943927"/>
                          <a:gd name="connsiteY10" fmla="*/ 340194 h 354144"/>
                          <a:gd name="connsiteX11" fmla="*/ 471128 w 943927"/>
                          <a:gd name="connsiteY11" fmla="*/ 279048 h 354144"/>
                          <a:gd name="connsiteX12" fmla="*/ 323821 w 943927"/>
                          <a:gd name="connsiteY12" fmla="*/ 354091 h 354144"/>
                          <a:gd name="connsiteX13" fmla="*/ 195970 w 943927"/>
                          <a:gd name="connsiteY13" fmla="*/ 265151 h 354144"/>
                          <a:gd name="connsiteX14" fmla="*/ 73677 w 943927"/>
                          <a:gd name="connsiteY14" fmla="*/ 287386 h 354144"/>
                          <a:gd name="connsiteX15" fmla="*/ 8710 w 943927"/>
                          <a:gd name="connsiteY15" fmla="*/ 216860 h 354144"/>
                          <a:gd name="connsiteX16" fmla="*/ 0 w 943927"/>
                          <a:gd name="connsiteY16" fmla="*/ 203944 h 354144"/>
                          <a:gd name="connsiteX17" fmla="*/ 19916 w 943927"/>
                          <a:gd name="connsiteY17" fmla="*/ 124276 h 354144"/>
                          <a:gd name="connsiteX18" fmla="*/ 19758 w 943927"/>
                          <a:gd name="connsiteY18" fmla="*/ 123403 h 354144"/>
                          <a:gd name="connsiteX19" fmla="*/ 465013 w 943927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7" h="354144" fill="none" extrusionOk="0">
                            <a:moveTo>
                              <a:pt x="465013" y="0"/>
                            </a:moveTo>
                            <a:cubicBezTo>
                              <a:pt x="688467" y="9343"/>
                              <a:pt x="902661" y="56904"/>
                              <a:pt x="907970" y="110786"/>
                            </a:cubicBezTo>
                            <a:cubicBezTo>
                              <a:pt x="909128" y="113727"/>
                              <a:pt x="909169" y="117771"/>
                              <a:pt x="909661" y="120068"/>
                            </a:cubicBezTo>
                            <a:cubicBezTo>
                              <a:pt x="910074" y="119965"/>
                              <a:pt x="910722" y="120133"/>
                              <a:pt x="911102" y="120068"/>
                            </a:cubicBezTo>
                            <a:cubicBezTo>
                              <a:pt x="923804" y="155481"/>
                              <a:pt x="932383" y="214210"/>
                              <a:pt x="943927" y="251363"/>
                            </a:cubicBezTo>
                            <a:cubicBezTo>
                              <a:pt x="940412" y="254764"/>
                              <a:pt x="937002" y="255556"/>
                              <a:pt x="933861" y="260054"/>
                            </a:cubicBezTo>
                            <a:cubicBezTo>
                              <a:pt x="926873" y="265610"/>
                              <a:pt x="929352" y="277849"/>
                              <a:pt x="918607" y="273489"/>
                            </a:cubicBezTo>
                            <a:cubicBezTo>
                              <a:pt x="907068" y="271613"/>
                              <a:pt x="890977" y="233557"/>
                              <a:pt x="874137" y="231799"/>
                            </a:cubicBezTo>
                            <a:cubicBezTo>
                              <a:pt x="857840" y="232839"/>
                              <a:pt x="846376" y="267011"/>
                              <a:pt x="821329" y="273489"/>
                            </a:cubicBezTo>
                            <a:cubicBezTo>
                              <a:pt x="793774" y="274801"/>
                              <a:pt x="771598" y="257695"/>
                              <a:pt x="737948" y="265151"/>
                            </a:cubicBezTo>
                            <a:cubicBezTo>
                              <a:pt x="711881" y="276549"/>
                              <a:pt x="674427" y="329957"/>
                              <a:pt x="635111" y="340194"/>
                            </a:cubicBezTo>
                            <a:cubicBezTo>
                              <a:pt x="591803" y="343435"/>
                              <a:pt x="518927" y="271405"/>
                              <a:pt x="471128" y="279048"/>
                            </a:cubicBezTo>
                            <a:cubicBezTo>
                              <a:pt x="421161" y="270306"/>
                              <a:pt x="368763" y="355366"/>
                              <a:pt x="323821" y="354091"/>
                            </a:cubicBezTo>
                            <a:cubicBezTo>
                              <a:pt x="279510" y="353407"/>
                              <a:pt x="239183" y="279235"/>
                              <a:pt x="195970" y="265151"/>
                            </a:cubicBezTo>
                            <a:cubicBezTo>
                              <a:pt x="148493" y="248812"/>
                              <a:pt x="124156" y="320729"/>
                              <a:pt x="73677" y="287386"/>
                            </a:cubicBezTo>
                            <a:cubicBezTo>
                              <a:pt x="51271" y="283091"/>
                              <a:pt x="33337" y="249406"/>
                              <a:pt x="8710" y="216860"/>
                            </a:cubicBezTo>
                            <a:cubicBezTo>
                              <a:pt x="4586" y="212816"/>
                              <a:pt x="3379" y="207663"/>
                              <a:pt x="0" y="203944"/>
                            </a:cubicBezTo>
                            <a:cubicBezTo>
                              <a:pt x="3688" y="187429"/>
                              <a:pt x="14428" y="146510"/>
                              <a:pt x="19916" y="124276"/>
                            </a:cubicBezTo>
                            <a:cubicBezTo>
                              <a:pt x="19869" y="124012"/>
                              <a:pt x="19895" y="123709"/>
                              <a:pt x="19758" y="123403"/>
                            </a:cubicBezTo>
                            <a:cubicBezTo>
                              <a:pt x="11851" y="26605"/>
                              <a:pt x="222600" y="-38730"/>
                              <a:pt x="465013" y="0"/>
                            </a:cubicBezTo>
                            <a:close/>
                          </a:path>
                          <a:path w="943927" h="354144" stroke="0" extrusionOk="0">
                            <a:moveTo>
                              <a:pt x="465013" y="0"/>
                            </a:moveTo>
                            <a:cubicBezTo>
                              <a:pt x="701101" y="9657"/>
                              <a:pt x="875575" y="36346"/>
                              <a:pt x="907970" y="110786"/>
                            </a:cubicBezTo>
                            <a:cubicBezTo>
                              <a:pt x="909553" y="114096"/>
                              <a:pt x="908579" y="117919"/>
                              <a:pt x="909661" y="120068"/>
                            </a:cubicBezTo>
                            <a:cubicBezTo>
                              <a:pt x="910173" y="119906"/>
                              <a:pt x="910764" y="120122"/>
                              <a:pt x="911102" y="120068"/>
                            </a:cubicBezTo>
                            <a:cubicBezTo>
                              <a:pt x="925047" y="156869"/>
                              <a:pt x="927759" y="213262"/>
                              <a:pt x="943927" y="251363"/>
                            </a:cubicBezTo>
                            <a:cubicBezTo>
                              <a:pt x="941509" y="255150"/>
                              <a:pt x="938147" y="255144"/>
                              <a:pt x="933861" y="260054"/>
                            </a:cubicBezTo>
                            <a:cubicBezTo>
                              <a:pt x="925887" y="266437"/>
                              <a:pt x="927225" y="277930"/>
                              <a:pt x="918607" y="273489"/>
                            </a:cubicBezTo>
                            <a:cubicBezTo>
                              <a:pt x="908338" y="268473"/>
                              <a:pt x="892315" y="233893"/>
                              <a:pt x="874137" y="231799"/>
                            </a:cubicBezTo>
                            <a:cubicBezTo>
                              <a:pt x="855076" y="230311"/>
                              <a:pt x="841002" y="262664"/>
                              <a:pt x="821329" y="273489"/>
                            </a:cubicBezTo>
                            <a:cubicBezTo>
                              <a:pt x="791366" y="283543"/>
                              <a:pt x="771114" y="253846"/>
                              <a:pt x="737948" y="265151"/>
                            </a:cubicBezTo>
                            <a:cubicBezTo>
                              <a:pt x="705589" y="273382"/>
                              <a:pt x="675191" y="341256"/>
                              <a:pt x="635111" y="340194"/>
                            </a:cubicBezTo>
                            <a:cubicBezTo>
                              <a:pt x="593282" y="347521"/>
                              <a:pt x="524200" y="280957"/>
                              <a:pt x="471128" y="279048"/>
                            </a:cubicBezTo>
                            <a:cubicBezTo>
                              <a:pt x="425945" y="280066"/>
                              <a:pt x="364060" y="351913"/>
                              <a:pt x="323821" y="354091"/>
                            </a:cubicBezTo>
                            <a:cubicBezTo>
                              <a:pt x="285934" y="360853"/>
                              <a:pt x="233986" y="270372"/>
                              <a:pt x="195970" y="265151"/>
                            </a:cubicBezTo>
                            <a:cubicBezTo>
                              <a:pt x="154050" y="250284"/>
                              <a:pt x="125750" y="320860"/>
                              <a:pt x="73677" y="287386"/>
                            </a:cubicBezTo>
                            <a:cubicBezTo>
                              <a:pt x="57227" y="266946"/>
                              <a:pt x="27114" y="246779"/>
                              <a:pt x="8710" y="216860"/>
                            </a:cubicBezTo>
                            <a:cubicBezTo>
                              <a:pt x="4233" y="211862"/>
                              <a:pt x="2985" y="205946"/>
                              <a:pt x="0" y="203944"/>
                            </a:cubicBezTo>
                            <a:cubicBezTo>
                              <a:pt x="1485" y="175116"/>
                              <a:pt x="15804" y="154343"/>
                              <a:pt x="19916" y="124276"/>
                            </a:cubicBezTo>
                            <a:cubicBezTo>
                              <a:pt x="19929" y="123928"/>
                              <a:pt x="19818" y="123728"/>
                              <a:pt x="19758" y="123403"/>
                            </a:cubicBezTo>
                            <a:cubicBezTo>
                              <a:pt x="27958" y="72863"/>
                              <a:pt x="203412" y="-46094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B4A8B06E-F997-5136-197A-8E0EE0525692}"/>
                  </a:ext>
                </a:extLst>
              </p:cNvPr>
              <p:cNvSpPr/>
              <p:nvPr/>
            </p:nvSpPr>
            <p:spPr>
              <a:xfrm>
                <a:off x="4605545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044948232">
                      <a:custGeom>
                        <a:avLst/>
                        <a:gdLst>
                          <a:gd name="connsiteX0" fmla="*/ 0 w 890511"/>
                          <a:gd name="connsiteY0" fmla="*/ 123404 h 246807"/>
                          <a:gd name="connsiteX1" fmla="*/ 445256 w 890511"/>
                          <a:gd name="connsiteY1" fmla="*/ 0 h 246807"/>
                          <a:gd name="connsiteX2" fmla="*/ 890512 w 890511"/>
                          <a:gd name="connsiteY2" fmla="*/ 123404 h 246807"/>
                          <a:gd name="connsiteX3" fmla="*/ 445256 w 890511"/>
                          <a:gd name="connsiteY3" fmla="*/ 246808 h 246807"/>
                          <a:gd name="connsiteX4" fmla="*/ 0 w 890511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1" h="246807" fill="none" extrusionOk="0">
                            <a:moveTo>
                              <a:pt x="0" y="123404"/>
                            </a:moveTo>
                            <a:cubicBezTo>
                              <a:pt x="43528" y="45487"/>
                              <a:pt x="196084" y="3559"/>
                              <a:pt x="445256" y="0"/>
                            </a:cubicBezTo>
                            <a:cubicBezTo>
                              <a:pt x="697963" y="11712"/>
                              <a:pt x="875375" y="44690"/>
                              <a:pt x="890512" y="123404"/>
                            </a:cubicBezTo>
                            <a:cubicBezTo>
                              <a:pt x="909653" y="228170"/>
                              <a:pt x="635652" y="234232"/>
                              <a:pt x="445256" y="246808"/>
                            </a:cubicBezTo>
                            <a:cubicBezTo>
                              <a:pt x="201508" y="250205"/>
                              <a:pt x="2161" y="189220"/>
                              <a:pt x="0" y="123404"/>
                            </a:cubicBezTo>
                            <a:close/>
                          </a:path>
                          <a:path w="890511" h="246807" stroke="0" extrusionOk="0">
                            <a:moveTo>
                              <a:pt x="0" y="123404"/>
                            </a:moveTo>
                            <a:cubicBezTo>
                              <a:pt x="-54575" y="82748"/>
                              <a:pt x="211609" y="-44107"/>
                              <a:pt x="445256" y="0"/>
                            </a:cubicBezTo>
                            <a:cubicBezTo>
                              <a:pt x="693896" y="-12415"/>
                              <a:pt x="892738" y="53592"/>
                              <a:pt x="890512" y="123404"/>
                            </a:cubicBezTo>
                            <a:cubicBezTo>
                              <a:pt x="853961" y="231984"/>
                              <a:pt x="655394" y="282348"/>
                              <a:pt x="445256" y="246808"/>
                            </a:cubicBezTo>
                            <a:cubicBezTo>
                              <a:pt x="190099" y="229329"/>
                              <a:pt x="-5459" y="184819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二等辺三角形 239">
                <a:extLst>
                  <a:ext uri="{FF2B5EF4-FFF2-40B4-BE49-F238E27FC236}">
                    <a16:creationId xmlns:a16="http://schemas.microsoft.com/office/drawing/2014/main" id="{B6AC2EFE-0A5A-C772-114E-6602400073D1}"/>
                  </a:ext>
                </a:extLst>
              </p:cNvPr>
              <p:cNvSpPr/>
              <p:nvPr/>
            </p:nvSpPr>
            <p:spPr>
              <a:xfrm>
                <a:off x="4864008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96589284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66" y="74391"/>
                              <a:pt x="88345" y="-3785"/>
                              <a:pt x="136092" y="0"/>
                            </a:cubicBezTo>
                            <a:cubicBezTo>
                              <a:pt x="178410" y="-2962"/>
                              <a:pt x="280850" y="69361"/>
                              <a:pt x="271844" y="75040"/>
                            </a:cubicBezTo>
                            <a:cubicBezTo>
                              <a:pt x="262809" y="83373"/>
                              <a:pt x="7954" y="80035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3295" y="65640"/>
                              <a:pt x="94571" y="-1258"/>
                              <a:pt x="136092" y="0"/>
                            </a:cubicBezTo>
                            <a:cubicBezTo>
                              <a:pt x="174229" y="-296"/>
                              <a:pt x="284905" y="68424"/>
                              <a:pt x="271844" y="75040"/>
                            </a:cubicBezTo>
                            <a:cubicBezTo>
                              <a:pt x="261284" y="83065"/>
                              <a:pt x="7845" y="82320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4062CEF-7BDE-95F5-0244-C8E71882D8B9}"/>
                  </a:ext>
                </a:extLst>
              </p:cNvPr>
              <p:cNvSpPr/>
              <p:nvPr/>
            </p:nvSpPr>
            <p:spPr>
              <a:xfrm>
                <a:off x="5412164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556414808">
                      <a:custGeom>
                        <a:avLst/>
                        <a:gdLst>
                          <a:gd name="connsiteX0" fmla="*/ 77547 w 733509"/>
                          <a:gd name="connsiteY0" fmla="*/ 0 h 401111"/>
                          <a:gd name="connsiteX1" fmla="*/ 349324 w 733509"/>
                          <a:gd name="connsiteY1" fmla="*/ 229850 h 401111"/>
                          <a:gd name="connsiteX2" fmla="*/ 378644 w 733509"/>
                          <a:gd name="connsiteY2" fmla="*/ 228830 h 401111"/>
                          <a:gd name="connsiteX3" fmla="*/ 383409 w 733509"/>
                          <a:gd name="connsiteY3" fmla="*/ 219952 h 401111"/>
                          <a:gd name="connsiteX4" fmla="*/ 537317 w 733509"/>
                          <a:gd name="connsiteY4" fmla="*/ 190835 h 401111"/>
                          <a:gd name="connsiteX5" fmla="*/ 727704 w 733509"/>
                          <a:gd name="connsiteY5" fmla="*/ 272029 h 401111"/>
                          <a:gd name="connsiteX6" fmla="*/ 551995 w 733509"/>
                          <a:gd name="connsiteY6" fmla="*/ 332055 h 401111"/>
                          <a:gd name="connsiteX7" fmla="*/ 531062 w 733509"/>
                          <a:gd name="connsiteY7" fmla="*/ 334122 h 401111"/>
                          <a:gd name="connsiteX8" fmla="*/ 540553 w 733509"/>
                          <a:gd name="connsiteY8" fmla="*/ 357419 h 401111"/>
                          <a:gd name="connsiteX9" fmla="*/ 542817 w 733509"/>
                          <a:gd name="connsiteY9" fmla="*/ 388209 h 401111"/>
                          <a:gd name="connsiteX10" fmla="*/ 435090 w 733509"/>
                          <a:gd name="connsiteY10" fmla="*/ 341545 h 401111"/>
                          <a:gd name="connsiteX11" fmla="*/ 421124 w 733509"/>
                          <a:gd name="connsiteY11" fmla="*/ 323072 h 401111"/>
                          <a:gd name="connsiteX12" fmla="*/ 417508 w 733509"/>
                          <a:gd name="connsiteY12" fmla="*/ 314391 h 401111"/>
                          <a:gd name="connsiteX13" fmla="*/ 412593 w 733509"/>
                          <a:gd name="connsiteY13" fmla="*/ 312126 h 401111"/>
                          <a:gd name="connsiteX14" fmla="*/ 407562 w 733509"/>
                          <a:gd name="connsiteY14" fmla="*/ 307505 h 401111"/>
                          <a:gd name="connsiteX15" fmla="*/ 379896 w 733509"/>
                          <a:gd name="connsiteY15" fmla="*/ 309767 h 401111"/>
                          <a:gd name="connsiteX16" fmla="*/ 0 w 733509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9" h="401111" fill="none" extrusionOk="0">
                            <a:moveTo>
                              <a:pt x="77547" y="0"/>
                            </a:moveTo>
                            <a:cubicBezTo>
                              <a:pt x="98367" y="158369"/>
                              <a:pt x="253989" y="223908"/>
                              <a:pt x="349324" y="229850"/>
                            </a:cubicBezTo>
                            <a:cubicBezTo>
                              <a:pt x="361506" y="225995"/>
                              <a:pt x="370997" y="231719"/>
                              <a:pt x="378644" y="228830"/>
                            </a:cubicBezTo>
                            <a:cubicBezTo>
                              <a:pt x="380557" y="225100"/>
                              <a:pt x="382367" y="222862"/>
                              <a:pt x="383409" y="219952"/>
                            </a:cubicBezTo>
                            <a:cubicBezTo>
                              <a:pt x="405605" y="187848"/>
                              <a:pt x="491142" y="171325"/>
                              <a:pt x="537317" y="190835"/>
                            </a:cubicBezTo>
                            <a:cubicBezTo>
                              <a:pt x="599605" y="208246"/>
                              <a:pt x="688562" y="214968"/>
                              <a:pt x="727704" y="272029"/>
                            </a:cubicBezTo>
                            <a:cubicBezTo>
                              <a:pt x="760291" y="316581"/>
                              <a:pt x="618627" y="321155"/>
                              <a:pt x="551995" y="332055"/>
                            </a:cubicBezTo>
                            <a:cubicBezTo>
                              <a:pt x="541673" y="334317"/>
                              <a:pt x="541064" y="332326"/>
                              <a:pt x="531062" y="334122"/>
                            </a:cubicBezTo>
                            <a:cubicBezTo>
                              <a:pt x="534623" y="338918"/>
                              <a:pt x="534153" y="346712"/>
                              <a:pt x="540553" y="357419"/>
                            </a:cubicBezTo>
                            <a:cubicBezTo>
                              <a:pt x="544104" y="367770"/>
                              <a:pt x="545716" y="380702"/>
                              <a:pt x="542817" y="388209"/>
                            </a:cubicBezTo>
                            <a:cubicBezTo>
                              <a:pt x="531217" y="428365"/>
                              <a:pt x="453651" y="362058"/>
                              <a:pt x="435090" y="341545"/>
                            </a:cubicBezTo>
                            <a:cubicBezTo>
                              <a:pt x="429451" y="337867"/>
                              <a:pt x="426594" y="331512"/>
                              <a:pt x="421124" y="323072"/>
                            </a:cubicBezTo>
                            <a:cubicBezTo>
                              <a:pt x="418852" y="319967"/>
                              <a:pt x="418733" y="316509"/>
                              <a:pt x="417508" y="314391"/>
                            </a:cubicBezTo>
                            <a:cubicBezTo>
                              <a:pt x="415189" y="313452"/>
                              <a:pt x="414124" y="312118"/>
                              <a:pt x="412593" y="312126"/>
                            </a:cubicBezTo>
                            <a:cubicBezTo>
                              <a:pt x="410872" y="311143"/>
                              <a:pt x="409005" y="308335"/>
                              <a:pt x="407562" y="307505"/>
                            </a:cubicBezTo>
                            <a:cubicBezTo>
                              <a:pt x="395238" y="311442"/>
                              <a:pt x="386568" y="306638"/>
                              <a:pt x="379896" y="309767"/>
                            </a:cubicBezTo>
                            <a:cubicBezTo>
                              <a:pt x="162305" y="307760"/>
                              <a:pt x="-8435" y="178910"/>
                              <a:pt x="0" y="17959"/>
                            </a:cubicBezTo>
                          </a:path>
                          <a:path w="733509" h="401111" stroke="0" extrusionOk="0">
                            <a:moveTo>
                              <a:pt x="77547" y="0"/>
                            </a:moveTo>
                            <a:cubicBezTo>
                              <a:pt x="133285" y="143282"/>
                              <a:pt x="222173" y="237551"/>
                              <a:pt x="349324" y="229850"/>
                            </a:cubicBezTo>
                            <a:cubicBezTo>
                              <a:pt x="360731" y="227102"/>
                              <a:pt x="368830" y="230690"/>
                              <a:pt x="378644" y="228830"/>
                            </a:cubicBezTo>
                            <a:cubicBezTo>
                              <a:pt x="380739" y="224372"/>
                              <a:pt x="381392" y="224081"/>
                              <a:pt x="383409" y="219952"/>
                            </a:cubicBezTo>
                            <a:cubicBezTo>
                              <a:pt x="397577" y="201434"/>
                              <a:pt x="479468" y="179912"/>
                              <a:pt x="537317" y="190835"/>
                            </a:cubicBezTo>
                            <a:cubicBezTo>
                              <a:pt x="594429" y="196624"/>
                              <a:pt x="693660" y="224578"/>
                              <a:pt x="727704" y="272029"/>
                            </a:cubicBezTo>
                            <a:cubicBezTo>
                              <a:pt x="757512" y="327030"/>
                              <a:pt x="616634" y="332226"/>
                              <a:pt x="551995" y="332055"/>
                            </a:cubicBezTo>
                            <a:cubicBezTo>
                              <a:pt x="544441" y="334016"/>
                              <a:pt x="536047" y="332312"/>
                              <a:pt x="531062" y="334122"/>
                            </a:cubicBezTo>
                            <a:cubicBezTo>
                              <a:pt x="536091" y="345586"/>
                              <a:pt x="536932" y="351145"/>
                              <a:pt x="540553" y="357419"/>
                            </a:cubicBezTo>
                            <a:cubicBezTo>
                              <a:pt x="541706" y="367062"/>
                              <a:pt x="546730" y="379818"/>
                              <a:pt x="542817" y="388209"/>
                            </a:cubicBezTo>
                            <a:cubicBezTo>
                              <a:pt x="534077" y="423520"/>
                              <a:pt x="453271" y="369480"/>
                              <a:pt x="435090" y="341545"/>
                            </a:cubicBezTo>
                            <a:cubicBezTo>
                              <a:pt x="429802" y="336660"/>
                              <a:pt x="426755" y="329567"/>
                              <a:pt x="421124" y="323072"/>
                            </a:cubicBezTo>
                            <a:cubicBezTo>
                              <a:pt x="419688" y="320945"/>
                              <a:pt x="418376" y="316327"/>
                              <a:pt x="417508" y="314391"/>
                            </a:cubicBezTo>
                            <a:cubicBezTo>
                              <a:pt x="415277" y="313919"/>
                              <a:pt x="414255" y="312870"/>
                              <a:pt x="412593" y="312126"/>
                            </a:cubicBezTo>
                            <a:cubicBezTo>
                              <a:pt x="410358" y="310398"/>
                              <a:pt x="410246" y="309356"/>
                              <a:pt x="407562" y="307505"/>
                            </a:cubicBezTo>
                            <a:cubicBezTo>
                              <a:pt x="400304" y="309901"/>
                              <a:pt x="386427" y="308623"/>
                              <a:pt x="379896" y="309767"/>
                            </a:cubicBezTo>
                            <a:cubicBezTo>
                              <a:pt x="206360" y="306210"/>
                              <a:pt x="84801" y="180512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83F2BA4-2CD0-E575-9DF5-E7B6FC4390AC}"/>
                  </a:ext>
                </a:extLst>
              </p:cNvPr>
              <p:cNvSpPr/>
              <p:nvPr/>
            </p:nvSpPr>
            <p:spPr>
              <a:xfrm flipH="1">
                <a:off x="39378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929545706">
                      <a:custGeom>
                        <a:avLst/>
                        <a:gdLst>
                          <a:gd name="connsiteX0" fmla="*/ 77547 w 733509"/>
                          <a:gd name="connsiteY0" fmla="*/ 0 h 401111"/>
                          <a:gd name="connsiteX1" fmla="*/ 349324 w 733509"/>
                          <a:gd name="connsiteY1" fmla="*/ 229850 h 401111"/>
                          <a:gd name="connsiteX2" fmla="*/ 378644 w 733509"/>
                          <a:gd name="connsiteY2" fmla="*/ 228830 h 401111"/>
                          <a:gd name="connsiteX3" fmla="*/ 383409 w 733509"/>
                          <a:gd name="connsiteY3" fmla="*/ 219952 h 401111"/>
                          <a:gd name="connsiteX4" fmla="*/ 537317 w 733509"/>
                          <a:gd name="connsiteY4" fmla="*/ 190835 h 401111"/>
                          <a:gd name="connsiteX5" fmla="*/ 727704 w 733509"/>
                          <a:gd name="connsiteY5" fmla="*/ 272029 h 401111"/>
                          <a:gd name="connsiteX6" fmla="*/ 551995 w 733509"/>
                          <a:gd name="connsiteY6" fmla="*/ 332055 h 401111"/>
                          <a:gd name="connsiteX7" fmla="*/ 531062 w 733509"/>
                          <a:gd name="connsiteY7" fmla="*/ 334122 h 401111"/>
                          <a:gd name="connsiteX8" fmla="*/ 540553 w 733509"/>
                          <a:gd name="connsiteY8" fmla="*/ 357419 h 401111"/>
                          <a:gd name="connsiteX9" fmla="*/ 542817 w 733509"/>
                          <a:gd name="connsiteY9" fmla="*/ 388209 h 401111"/>
                          <a:gd name="connsiteX10" fmla="*/ 435090 w 733509"/>
                          <a:gd name="connsiteY10" fmla="*/ 341545 h 401111"/>
                          <a:gd name="connsiteX11" fmla="*/ 421124 w 733509"/>
                          <a:gd name="connsiteY11" fmla="*/ 323072 h 401111"/>
                          <a:gd name="connsiteX12" fmla="*/ 417508 w 733509"/>
                          <a:gd name="connsiteY12" fmla="*/ 314391 h 401111"/>
                          <a:gd name="connsiteX13" fmla="*/ 412593 w 733509"/>
                          <a:gd name="connsiteY13" fmla="*/ 312126 h 401111"/>
                          <a:gd name="connsiteX14" fmla="*/ 407562 w 733509"/>
                          <a:gd name="connsiteY14" fmla="*/ 307505 h 401111"/>
                          <a:gd name="connsiteX15" fmla="*/ 379896 w 733509"/>
                          <a:gd name="connsiteY15" fmla="*/ 309767 h 401111"/>
                          <a:gd name="connsiteX16" fmla="*/ 0 w 733509"/>
                          <a:gd name="connsiteY16" fmla="*/ 17959 h 401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9" h="401111" fill="none" extrusionOk="0">
                            <a:moveTo>
                              <a:pt x="77547" y="0"/>
                            </a:moveTo>
                            <a:cubicBezTo>
                              <a:pt x="108179" y="158905"/>
                              <a:pt x="195573" y="210505"/>
                              <a:pt x="349324" y="229850"/>
                            </a:cubicBezTo>
                            <a:cubicBezTo>
                              <a:pt x="358844" y="228586"/>
                              <a:pt x="370740" y="230547"/>
                              <a:pt x="378644" y="228830"/>
                            </a:cubicBezTo>
                            <a:cubicBezTo>
                              <a:pt x="379585" y="224687"/>
                              <a:pt x="382321" y="224381"/>
                              <a:pt x="383409" y="219952"/>
                            </a:cubicBezTo>
                            <a:cubicBezTo>
                              <a:pt x="397183" y="184086"/>
                              <a:pt x="488718" y="187098"/>
                              <a:pt x="537317" y="190835"/>
                            </a:cubicBezTo>
                            <a:cubicBezTo>
                              <a:pt x="595680" y="200408"/>
                              <a:pt x="693565" y="225322"/>
                              <a:pt x="727704" y="272029"/>
                            </a:cubicBezTo>
                            <a:cubicBezTo>
                              <a:pt x="768484" y="318083"/>
                              <a:pt x="623187" y="327139"/>
                              <a:pt x="551995" y="332055"/>
                            </a:cubicBezTo>
                            <a:cubicBezTo>
                              <a:pt x="543544" y="333347"/>
                              <a:pt x="538894" y="332182"/>
                              <a:pt x="531062" y="334122"/>
                            </a:cubicBezTo>
                            <a:cubicBezTo>
                              <a:pt x="535767" y="342402"/>
                              <a:pt x="535937" y="348793"/>
                              <a:pt x="540553" y="357419"/>
                            </a:cubicBezTo>
                            <a:cubicBezTo>
                              <a:pt x="543621" y="367653"/>
                              <a:pt x="543413" y="378566"/>
                              <a:pt x="542817" y="388209"/>
                            </a:cubicBezTo>
                            <a:cubicBezTo>
                              <a:pt x="533813" y="430422"/>
                              <a:pt x="451227" y="362272"/>
                              <a:pt x="435090" y="341545"/>
                            </a:cubicBezTo>
                            <a:cubicBezTo>
                              <a:pt x="430311" y="336830"/>
                              <a:pt x="424499" y="330648"/>
                              <a:pt x="421124" y="323072"/>
                            </a:cubicBezTo>
                            <a:cubicBezTo>
                              <a:pt x="419355" y="321196"/>
                              <a:pt x="419689" y="318162"/>
                              <a:pt x="417508" y="314391"/>
                            </a:cubicBezTo>
                            <a:cubicBezTo>
                              <a:pt x="415033" y="313809"/>
                              <a:pt x="414462" y="312296"/>
                              <a:pt x="412593" y="312126"/>
                            </a:cubicBezTo>
                            <a:cubicBezTo>
                              <a:pt x="410024" y="310288"/>
                              <a:pt x="408954" y="308728"/>
                              <a:pt x="407562" y="307505"/>
                            </a:cubicBezTo>
                            <a:cubicBezTo>
                              <a:pt x="401631" y="310982"/>
                              <a:pt x="388546" y="306057"/>
                              <a:pt x="379896" y="309767"/>
                            </a:cubicBezTo>
                            <a:cubicBezTo>
                              <a:pt x="207127" y="303510"/>
                              <a:pt x="36959" y="195512"/>
                              <a:pt x="0" y="17959"/>
                            </a:cubicBezTo>
                          </a:path>
                          <a:path w="733509" h="401111" stroke="0" extrusionOk="0">
                            <a:moveTo>
                              <a:pt x="77547" y="0"/>
                            </a:moveTo>
                            <a:cubicBezTo>
                              <a:pt x="129024" y="156415"/>
                              <a:pt x="199063" y="246293"/>
                              <a:pt x="349324" y="229850"/>
                            </a:cubicBezTo>
                            <a:cubicBezTo>
                              <a:pt x="358944" y="228106"/>
                              <a:pt x="364322" y="229498"/>
                              <a:pt x="378644" y="228830"/>
                            </a:cubicBezTo>
                            <a:cubicBezTo>
                              <a:pt x="379625" y="224852"/>
                              <a:pt x="383070" y="223118"/>
                              <a:pt x="383409" y="219952"/>
                            </a:cubicBezTo>
                            <a:cubicBezTo>
                              <a:pt x="403684" y="188173"/>
                              <a:pt x="484771" y="182578"/>
                              <a:pt x="537317" y="190835"/>
                            </a:cubicBezTo>
                            <a:cubicBezTo>
                              <a:pt x="581146" y="203173"/>
                              <a:pt x="684153" y="235164"/>
                              <a:pt x="727704" y="272029"/>
                            </a:cubicBezTo>
                            <a:cubicBezTo>
                              <a:pt x="752477" y="326553"/>
                              <a:pt x="635074" y="316235"/>
                              <a:pt x="551995" y="332055"/>
                            </a:cubicBezTo>
                            <a:cubicBezTo>
                              <a:pt x="547026" y="333715"/>
                              <a:pt x="537468" y="332684"/>
                              <a:pt x="531062" y="334122"/>
                            </a:cubicBezTo>
                            <a:cubicBezTo>
                              <a:pt x="537899" y="344199"/>
                              <a:pt x="537064" y="350569"/>
                              <a:pt x="540553" y="357419"/>
                            </a:cubicBezTo>
                            <a:cubicBezTo>
                              <a:pt x="544584" y="368086"/>
                              <a:pt x="542909" y="376836"/>
                              <a:pt x="542817" y="388209"/>
                            </a:cubicBezTo>
                            <a:cubicBezTo>
                              <a:pt x="533239" y="425494"/>
                              <a:pt x="461409" y="367835"/>
                              <a:pt x="435090" y="341545"/>
                            </a:cubicBezTo>
                            <a:cubicBezTo>
                              <a:pt x="429811" y="335594"/>
                              <a:pt x="425191" y="327993"/>
                              <a:pt x="421124" y="323072"/>
                            </a:cubicBezTo>
                            <a:cubicBezTo>
                              <a:pt x="419266" y="319802"/>
                              <a:pt x="419171" y="316527"/>
                              <a:pt x="417508" y="314391"/>
                            </a:cubicBezTo>
                            <a:cubicBezTo>
                              <a:pt x="415513" y="313736"/>
                              <a:pt x="414908" y="312660"/>
                              <a:pt x="412593" y="312126"/>
                            </a:cubicBezTo>
                            <a:cubicBezTo>
                              <a:pt x="410664" y="311013"/>
                              <a:pt x="409527" y="308704"/>
                              <a:pt x="407562" y="307505"/>
                            </a:cubicBezTo>
                            <a:cubicBezTo>
                              <a:pt x="398348" y="311073"/>
                              <a:pt x="390201" y="306627"/>
                              <a:pt x="379896" y="309767"/>
                            </a:cubicBezTo>
                            <a:cubicBezTo>
                              <a:pt x="251037" y="315280"/>
                              <a:pt x="73186" y="230074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D9503CA-9451-C366-9CD6-9670955DEAFE}"/>
                  </a:ext>
                </a:extLst>
              </p:cNvPr>
              <p:cNvSpPr/>
              <p:nvPr/>
            </p:nvSpPr>
            <p:spPr>
              <a:xfrm rot="21017509">
                <a:off x="4576992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073202077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1514" y="79043"/>
                              <a:pt x="33514" y="6235"/>
                              <a:pt x="102939" y="0"/>
                            </a:cubicBezTo>
                            <a:cubicBezTo>
                              <a:pt x="173563" y="12519"/>
                              <a:pt x="205672" y="102986"/>
                              <a:pt x="205878" y="186085"/>
                            </a:cubicBezTo>
                            <a:cubicBezTo>
                              <a:pt x="206525" y="285700"/>
                              <a:pt x="158397" y="374189"/>
                              <a:pt x="102939" y="372170"/>
                            </a:cubicBezTo>
                            <a:cubicBezTo>
                              <a:pt x="40651" y="368112"/>
                              <a:pt x="14930" y="307978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9952" y="89753"/>
                              <a:pt x="45290" y="10132"/>
                              <a:pt x="102939" y="0"/>
                            </a:cubicBezTo>
                            <a:cubicBezTo>
                              <a:pt x="183881" y="1807"/>
                              <a:pt x="206142" y="101105"/>
                              <a:pt x="205878" y="186085"/>
                            </a:cubicBezTo>
                            <a:cubicBezTo>
                              <a:pt x="207947" y="290761"/>
                              <a:pt x="157620" y="377239"/>
                              <a:pt x="102939" y="372170"/>
                            </a:cubicBezTo>
                            <a:cubicBezTo>
                              <a:pt x="46274" y="359710"/>
                              <a:pt x="-5724" y="288228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166E3040-F26B-C9F1-F1BF-AB9233B7F866}"/>
                  </a:ext>
                </a:extLst>
              </p:cNvPr>
              <p:cNvSpPr/>
              <p:nvPr/>
            </p:nvSpPr>
            <p:spPr>
              <a:xfrm rot="900000">
                <a:off x="5234637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659109104">
                      <a:custGeom>
                        <a:avLst/>
                        <a:gdLst>
                          <a:gd name="connsiteX0" fmla="*/ 0 w 205878"/>
                          <a:gd name="connsiteY0" fmla="*/ 186085 h 372169"/>
                          <a:gd name="connsiteX1" fmla="*/ 102939 w 205878"/>
                          <a:gd name="connsiteY1" fmla="*/ 0 h 372169"/>
                          <a:gd name="connsiteX2" fmla="*/ 205878 w 205878"/>
                          <a:gd name="connsiteY2" fmla="*/ 186085 h 372169"/>
                          <a:gd name="connsiteX3" fmla="*/ 102939 w 205878"/>
                          <a:gd name="connsiteY3" fmla="*/ 372170 h 372169"/>
                          <a:gd name="connsiteX4" fmla="*/ 0 w 205878"/>
                          <a:gd name="connsiteY4" fmla="*/ 186085 h 372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9" fill="none" extrusionOk="0">
                            <a:moveTo>
                              <a:pt x="0" y="186085"/>
                            </a:moveTo>
                            <a:cubicBezTo>
                              <a:pt x="4664" y="90624"/>
                              <a:pt x="30382" y="-1609"/>
                              <a:pt x="102939" y="0"/>
                            </a:cubicBezTo>
                            <a:cubicBezTo>
                              <a:pt x="148724" y="3352"/>
                              <a:pt x="227164" y="67754"/>
                              <a:pt x="205878" y="186085"/>
                            </a:cubicBezTo>
                            <a:cubicBezTo>
                              <a:pt x="208822" y="276641"/>
                              <a:pt x="155748" y="373911"/>
                              <a:pt x="102939" y="372170"/>
                            </a:cubicBezTo>
                            <a:cubicBezTo>
                              <a:pt x="55058" y="369902"/>
                              <a:pt x="-3331" y="287799"/>
                              <a:pt x="0" y="186085"/>
                            </a:cubicBezTo>
                            <a:close/>
                          </a:path>
                          <a:path w="205878" h="372169" stroke="0" extrusionOk="0">
                            <a:moveTo>
                              <a:pt x="0" y="186085"/>
                            </a:moveTo>
                            <a:cubicBezTo>
                              <a:pt x="11861" y="89880"/>
                              <a:pt x="40818" y="-1981"/>
                              <a:pt x="102939" y="0"/>
                            </a:cubicBezTo>
                            <a:cubicBezTo>
                              <a:pt x="153464" y="-2516"/>
                              <a:pt x="186809" y="84019"/>
                              <a:pt x="205878" y="186085"/>
                            </a:cubicBezTo>
                            <a:cubicBezTo>
                              <a:pt x="211743" y="300111"/>
                              <a:pt x="160847" y="374298"/>
                              <a:pt x="102939" y="372170"/>
                            </a:cubicBezTo>
                            <a:cubicBezTo>
                              <a:pt x="52091" y="371119"/>
                              <a:pt x="9286" y="273402"/>
                              <a:pt x="0" y="18608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CF1F67F0-9048-33B4-C9D0-30E46B0FDA70}"/>
                  </a:ext>
                </a:extLst>
              </p:cNvPr>
              <p:cNvSpPr/>
              <p:nvPr/>
            </p:nvSpPr>
            <p:spPr>
              <a:xfrm>
                <a:off x="474141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50524064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2049" y="16198"/>
                              <a:pt x="18961" y="-5494"/>
                              <a:pt x="44470" y="0"/>
                            </a:cubicBezTo>
                            <a:cubicBezTo>
                              <a:pt x="72273" y="2119"/>
                              <a:pt x="94287" y="20888"/>
                              <a:pt x="88940" y="44437"/>
                            </a:cubicBezTo>
                            <a:cubicBezTo>
                              <a:pt x="84875" y="70430"/>
                              <a:pt x="75199" y="92336"/>
                              <a:pt x="44470" y="88874"/>
                            </a:cubicBezTo>
                            <a:cubicBezTo>
                              <a:pt x="16997" y="87203"/>
                              <a:pt x="-6087" y="69829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709" y="20770"/>
                              <a:pt x="19896" y="529"/>
                              <a:pt x="44470" y="0"/>
                            </a:cubicBezTo>
                            <a:cubicBezTo>
                              <a:pt x="67764" y="-728"/>
                              <a:pt x="89794" y="21159"/>
                              <a:pt x="88940" y="44437"/>
                            </a:cubicBezTo>
                            <a:cubicBezTo>
                              <a:pt x="91818" y="68857"/>
                              <a:pt x="72775" y="90262"/>
                              <a:pt x="44470" y="88874"/>
                            </a:cubicBezTo>
                            <a:cubicBezTo>
                              <a:pt x="13829" y="84827"/>
                              <a:pt x="-2602" y="68274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FFE48A70-EF34-9A88-F171-184FAC279CBB}"/>
                  </a:ext>
                </a:extLst>
              </p:cNvPr>
              <p:cNvSpPr/>
              <p:nvPr/>
            </p:nvSpPr>
            <p:spPr>
              <a:xfrm>
                <a:off x="5175023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690423030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3245" y="20005"/>
                              <a:pt x="18744" y="595"/>
                              <a:pt x="44470" y="0"/>
                            </a:cubicBezTo>
                            <a:cubicBezTo>
                              <a:pt x="65388" y="-3401"/>
                              <a:pt x="89854" y="22029"/>
                              <a:pt x="88940" y="44437"/>
                            </a:cubicBezTo>
                            <a:cubicBezTo>
                              <a:pt x="85014" y="72648"/>
                              <a:pt x="66860" y="86211"/>
                              <a:pt x="44470" y="88874"/>
                            </a:cubicBezTo>
                            <a:cubicBezTo>
                              <a:pt x="26159" y="90779"/>
                              <a:pt x="-1029" y="66854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6671" y="19835"/>
                              <a:pt x="17864" y="-3801"/>
                              <a:pt x="44470" y="0"/>
                            </a:cubicBezTo>
                            <a:cubicBezTo>
                              <a:pt x="69376" y="2842"/>
                              <a:pt x="87349" y="23751"/>
                              <a:pt x="88940" y="44437"/>
                            </a:cubicBezTo>
                            <a:cubicBezTo>
                              <a:pt x="88187" y="72134"/>
                              <a:pt x="71964" y="90159"/>
                              <a:pt x="44470" y="88874"/>
                            </a:cubicBezTo>
                            <a:cubicBezTo>
                              <a:pt x="20948" y="94090"/>
                              <a:pt x="-1210" y="73065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B8EA0A05-1B64-65C0-0992-DF3E2368F84D}"/>
                </a:ext>
              </a:extLst>
            </p:cNvPr>
            <p:cNvGrpSpPr/>
            <p:nvPr/>
          </p:nvGrpSpPr>
          <p:grpSpPr>
            <a:xfrm>
              <a:off x="5078715" y="1794044"/>
              <a:ext cx="387808" cy="459206"/>
              <a:chOff x="-3606668" y="7272453"/>
              <a:chExt cx="1022259" cy="1210465"/>
            </a:xfrm>
          </p:grpSpPr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A2536668-9D2E-185B-DE15-84FAD155D9E9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30717220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24728" y="82000"/>
                              <a:pt x="69734" y="-16831"/>
                              <a:pt x="165817" y="0"/>
                            </a:cubicBezTo>
                            <a:cubicBezTo>
                              <a:pt x="253837" y="1905"/>
                              <a:pt x="341563" y="52087"/>
                              <a:pt x="331634" y="158852"/>
                            </a:cubicBezTo>
                            <a:cubicBezTo>
                              <a:pt x="344463" y="247565"/>
                              <a:pt x="260187" y="328393"/>
                              <a:pt x="165817" y="317704"/>
                            </a:cubicBezTo>
                            <a:cubicBezTo>
                              <a:pt x="78340" y="314096"/>
                              <a:pt x="549" y="244709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5936" y="74963"/>
                              <a:pt x="88556" y="-2907"/>
                              <a:pt x="165817" y="0"/>
                            </a:cubicBezTo>
                            <a:cubicBezTo>
                              <a:pt x="251369" y="7167"/>
                              <a:pt x="349778" y="52420"/>
                              <a:pt x="331634" y="158852"/>
                            </a:cubicBezTo>
                            <a:cubicBezTo>
                              <a:pt x="354047" y="248873"/>
                              <a:pt x="245171" y="312777"/>
                              <a:pt x="165817" y="317704"/>
                            </a:cubicBezTo>
                            <a:cubicBezTo>
                              <a:pt x="76026" y="324314"/>
                              <a:pt x="-3089" y="264790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808ACE0-BBAB-5A9B-EBBE-294F99550333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663860358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7588" y="-583"/>
                              <a:pt x="291754" y="1825"/>
                              <a:pt x="296452" y="1877"/>
                            </a:cubicBezTo>
                            <a:cubicBezTo>
                              <a:pt x="298405" y="1832"/>
                              <a:pt x="299990" y="3737"/>
                              <a:pt x="299295" y="5641"/>
                            </a:cubicBezTo>
                            <a:cubicBezTo>
                              <a:pt x="302049" y="40237"/>
                              <a:pt x="276000" y="81328"/>
                              <a:pt x="283383" y="119597"/>
                            </a:cubicBezTo>
                            <a:cubicBezTo>
                              <a:pt x="283073" y="121356"/>
                              <a:pt x="281547" y="122637"/>
                              <a:pt x="279619" y="122439"/>
                            </a:cubicBezTo>
                            <a:cubicBezTo>
                              <a:pt x="276538" y="122417"/>
                              <a:pt x="270181" y="120361"/>
                              <a:pt x="266406" y="120594"/>
                            </a:cubicBezTo>
                            <a:cubicBezTo>
                              <a:pt x="264219" y="120625"/>
                              <a:pt x="263227" y="118440"/>
                              <a:pt x="263564" y="116829"/>
                            </a:cubicBezTo>
                            <a:cubicBezTo>
                              <a:pt x="262061" y="107019"/>
                              <a:pt x="272439" y="82424"/>
                              <a:pt x="269698" y="72894"/>
                            </a:cubicBezTo>
                            <a:cubicBezTo>
                              <a:pt x="259098" y="76774"/>
                              <a:pt x="243519" y="71802"/>
                              <a:pt x="230338" y="71820"/>
                            </a:cubicBezTo>
                            <a:cubicBezTo>
                              <a:pt x="184348" y="82199"/>
                              <a:pt x="137150" y="93151"/>
                              <a:pt x="101247" y="126256"/>
                            </a:cubicBezTo>
                            <a:cubicBezTo>
                              <a:pt x="54836" y="172392"/>
                              <a:pt x="28631" y="248642"/>
                              <a:pt x="24895" y="294375"/>
                            </a:cubicBezTo>
                            <a:cubicBezTo>
                              <a:pt x="13105" y="297307"/>
                              <a:pt x="8372" y="292567"/>
                              <a:pt x="0" y="294375"/>
                            </a:cubicBezTo>
                            <a:cubicBezTo>
                              <a:pt x="5514" y="227334"/>
                              <a:pt x="27070" y="172555"/>
                              <a:pt x="84866" y="107509"/>
                            </a:cubicBezTo>
                            <a:cubicBezTo>
                              <a:pt x="129089" y="68012"/>
                              <a:pt x="178107" y="61887"/>
                              <a:pt x="228351" y="47003"/>
                            </a:cubicBezTo>
                            <a:cubicBezTo>
                              <a:pt x="246626" y="46338"/>
                              <a:pt x="255354" y="50582"/>
                              <a:pt x="273143" y="48226"/>
                            </a:cubicBezTo>
                            <a:cubicBezTo>
                              <a:pt x="269279" y="37755"/>
                              <a:pt x="281903" y="16481"/>
                              <a:pt x="279475" y="2874"/>
                            </a:cubicBezTo>
                            <a:cubicBezTo>
                              <a:pt x="279253" y="1083"/>
                              <a:pt x="280979" y="-341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265" y="-430"/>
                              <a:pt x="292490" y="2850"/>
                              <a:pt x="296452" y="1877"/>
                            </a:cubicBezTo>
                            <a:cubicBezTo>
                              <a:pt x="298693" y="1968"/>
                              <a:pt x="299542" y="3621"/>
                              <a:pt x="299295" y="5641"/>
                            </a:cubicBezTo>
                            <a:cubicBezTo>
                              <a:pt x="294034" y="56086"/>
                              <a:pt x="285460" y="64913"/>
                              <a:pt x="283383" y="119597"/>
                            </a:cubicBezTo>
                            <a:cubicBezTo>
                              <a:pt x="282851" y="121082"/>
                              <a:pt x="281526" y="122632"/>
                              <a:pt x="279619" y="122439"/>
                            </a:cubicBezTo>
                            <a:cubicBezTo>
                              <a:pt x="274282" y="121944"/>
                              <a:pt x="272246" y="120283"/>
                              <a:pt x="266406" y="120594"/>
                            </a:cubicBezTo>
                            <a:cubicBezTo>
                              <a:pt x="264874" y="120180"/>
                              <a:pt x="263338" y="118794"/>
                              <a:pt x="263564" y="116829"/>
                            </a:cubicBezTo>
                            <a:cubicBezTo>
                              <a:pt x="261863" y="102310"/>
                              <a:pt x="271178" y="93943"/>
                              <a:pt x="269698" y="72894"/>
                            </a:cubicBezTo>
                            <a:cubicBezTo>
                              <a:pt x="258484" y="75119"/>
                              <a:pt x="241336" y="71567"/>
                              <a:pt x="230338" y="71820"/>
                            </a:cubicBezTo>
                            <a:cubicBezTo>
                              <a:pt x="181483" y="87586"/>
                              <a:pt x="130834" y="93209"/>
                              <a:pt x="101247" y="126256"/>
                            </a:cubicBezTo>
                            <a:cubicBezTo>
                              <a:pt x="45016" y="168673"/>
                              <a:pt x="28974" y="239686"/>
                              <a:pt x="24895" y="294375"/>
                            </a:cubicBezTo>
                            <a:cubicBezTo>
                              <a:pt x="14658" y="294482"/>
                              <a:pt x="6754" y="293536"/>
                              <a:pt x="0" y="294375"/>
                            </a:cubicBezTo>
                            <a:cubicBezTo>
                              <a:pt x="5996" y="222876"/>
                              <a:pt x="28159" y="156583"/>
                              <a:pt x="84866" y="107509"/>
                            </a:cubicBezTo>
                            <a:cubicBezTo>
                              <a:pt x="126458" y="70588"/>
                              <a:pt x="166071" y="59828"/>
                              <a:pt x="228351" y="47003"/>
                            </a:cubicBezTo>
                            <a:cubicBezTo>
                              <a:pt x="247549" y="42849"/>
                              <a:pt x="255544" y="51508"/>
                              <a:pt x="273143" y="48226"/>
                            </a:cubicBezTo>
                            <a:cubicBezTo>
                              <a:pt x="272340" y="37024"/>
                              <a:pt x="279878" y="23554"/>
                              <a:pt x="279475" y="2874"/>
                            </a:cubicBezTo>
                            <a:cubicBezTo>
                              <a:pt x="279775" y="976"/>
                              <a:pt x="281350" y="-681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CF5E6436-4B91-96DA-C235-D4AFED7B8F9F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049575308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753" y="4418"/>
                              <a:pt x="119789" y="4363"/>
                              <a:pt x="116511" y="8897"/>
                            </a:cubicBezTo>
                            <a:cubicBezTo>
                              <a:pt x="104889" y="16535"/>
                              <a:pt x="85879" y="22606"/>
                              <a:pt x="63043" y="22772"/>
                            </a:cubicBezTo>
                            <a:cubicBezTo>
                              <a:pt x="41251" y="24382"/>
                              <a:pt x="22298" y="14955"/>
                              <a:pt x="9574" y="8897"/>
                            </a:cubicBezTo>
                            <a:cubicBezTo>
                              <a:pt x="6044" y="6248"/>
                              <a:pt x="4658" y="387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78A04CC8-EBF3-0D32-31C9-8AD914070D74}"/>
                </a:ext>
              </a:extLst>
            </p:cNvPr>
            <p:cNvGrpSpPr/>
            <p:nvPr/>
          </p:nvGrpSpPr>
          <p:grpSpPr>
            <a:xfrm>
              <a:off x="4635467" y="1784408"/>
              <a:ext cx="387808" cy="459206"/>
              <a:chOff x="-3606668" y="7272453"/>
              <a:chExt cx="1022259" cy="1210465"/>
            </a:xfrm>
          </p:grpSpPr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1A93AA30-D568-9643-C011-036B4FC83FED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22727471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14876" y="66780"/>
                              <a:pt x="91586" y="-17637"/>
                              <a:pt x="165817" y="0"/>
                            </a:cubicBezTo>
                            <a:cubicBezTo>
                              <a:pt x="259134" y="-9218"/>
                              <a:pt x="337516" y="69549"/>
                              <a:pt x="331634" y="158852"/>
                            </a:cubicBezTo>
                            <a:cubicBezTo>
                              <a:pt x="350733" y="248813"/>
                              <a:pt x="267269" y="322148"/>
                              <a:pt x="165817" y="317704"/>
                            </a:cubicBezTo>
                            <a:cubicBezTo>
                              <a:pt x="84182" y="316168"/>
                              <a:pt x="-12446" y="242697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4099" y="70655"/>
                              <a:pt x="84181" y="17815"/>
                              <a:pt x="165817" y="0"/>
                            </a:cubicBezTo>
                            <a:cubicBezTo>
                              <a:pt x="252675" y="9214"/>
                              <a:pt x="329290" y="73110"/>
                              <a:pt x="331634" y="158852"/>
                            </a:cubicBezTo>
                            <a:cubicBezTo>
                              <a:pt x="323922" y="220515"/>
                              <a:pt x="254649" y="324682"/>
                              <a:pt x="165817" y="317704"/>
                            </a:cubicBezTo>
                            <a:cubicBezTo>
                              <a:pt x="77929" y="294791"/>
                              <a:pt x="-845" y="250473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038D271-486C-AD03-0270-96A74E5200E2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198670363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038" y="-729"/>
                              <a:pt x="290619" y="2382"/>
                              <a:pt x="296452" y="1877"/>
                            </a:cubicBezTo>
                            <a:cubicBezTo>
                              <a:pt x="298627" y="1893"/>
                              <a:pt x="299514" y="3707"/>
                              <a:pt x="299295" y="5641"/>
                            </a:cubicBezTo>
                            <a:cubicBezTo>
                              <a:pt x="299699" y="55861"/>
                              <a:pt x="285710" y="70024"/>
                              <a:pt x="283383" y="119597"/>
                            </a:cubicBezTo>
                            <a:cubicBezTo>
                              <a:pt x="282648" y="121552"/>
                              <a:pt x="281105" y="122737"/>
                              <a:pt x="279619" y="122439"/>
                            </a:cubicBezTo>
                            <a:cubicBezTo>
                              <a:pt x="275926" y="123299"/>
                              <a:pt x="272706" y="120887"/>
                              <a:pt x="266406" y="120594"/>
                            </a:cubicBezTo>
                            <a:cubicBezTo>
                              <a:pt x="264917" y="120495"/>
                              <a:pt x="263607" y="119022"/>
                              <a:pt x="263564" y="116829"/>
                            </a:cubicBezTo>
                            <a:cubicBezTo>
                              <a:pt x="260684" y="105788"/>
                              <a:pt x="269312" y="94963"/>
                              <a:pt x="269698" y="72894"/>
                            </a:cubicBezTo>
                            <a:cubicBezTo>
                              <a:pt x="259813" y="73526"/>
                              <a:pt x="243988" y="71577"/>
                              <a:pt x="230338" y="71820"/>
                            </a:cubicBezTo>
                            <a:cubicBezTo>
                              <a:pt x="178833" y="86159"/>
                              <a:pt x="141150" y="101114"/>
                              <a:pt x="101247" y="126256"/>
                            </a:cubicBezTo>
                            <a:cubicBezTo>
                              <a:pt x="48407" y="172264"/>
                              <a:pt x="31389" y="234446"/>
                              <a:pt x="24895" y="294375"/>
                            </a:cubicBezTo>
                            <a:cubicBezTo>
                              <a:pt x="19100" y="295511"/>
                              <a:pt x="5233" y="293396"/>
                              <a:pt x="0" y="294375"/>
                            </a:cubicBezTo>
                            <a:cubicBezTo>
                              <a:pt x="-7764" y="227493"/>
                              <a:pt x="35678" y="157115"/>
                              <a:pt x="84866" y="107509"/>
                            </a:cubicBezTo>
                            <a:cubicBezTo>
                              <a:pt x="123407" y="74749"/>
                              <a:pt x="187152" y="50001"/>
                              <a:pt x="228351" y="47003"/>
                            </a:cubicBezTo>
                            <a:cubicBezTo>
                              <a:pt x="245040" y="44437"/>
                              <a:pt x="260173" y="50434"/>
                              <a:pt x="273143" y="48226"/>
                            </a:cubicBezTo>
                            <a:cubicBezTo>
                              <a:pt x="273251" y="38800"/>
                              <a:pt x="280206" y="16289"/>
                              <a:pt x="279475" y="2874"/>
                            </a:cubicBezTo>
                            <a:cubicBezTo>
                              <a:pt x="279600" y="1130"/>
                              <a:pt x="281284" y="260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973" y="605"/>
                              <a:pt x="293022" y="2436"/>
                              <a:pt x="296452" y="1877"/>
                            </a:cubicBezTo>
                            <a:cubicBezTo>
                              <a:pt x="297782" y="2315"/>
                              <a:pt x="299789" y="3948"/>
                              <a:pt x="299295" y="5641"/>
                            </a:cubicBezTo>
                            <a:cubicBezTo>
                              <a:pt x="305005" y="56176"/>
                              <a:pt x="283322" y="73820"/>
                              <a:pt x="283383" y="119597"/>
                            </a:cubicBezTo>
                            <a:cubicBezTo>
                              <a:pt x="282943" y="121453"/>
                              <a:pt x="281368" y="122449"/>
                              <a:pt x="279619" y="122439"/>
                            </a:cubicBezTo>
                            <a:cubicBezTo>
                              <a:pt x="274870" y="122942"/>
                              <a:pt x="271130" y="120988"/>
                              <a:pt x="266406" y="120594"/>
                            </a:cubicBezTo>
                            <a:cubicBezTo>
                              <a:pt x="264814" y="120230"/>
                              <a:pt x="262795" y="118455"/>
                              <a:pt x="263564" y="116829"/>
                            </a:cubicBezTo>
                            <a:cubicBezTo>
                              <a:pt x="264262" y="96922"/>
                              <a:pt x="270040" y="86442"/>
                              <a:pt x="269698" y="72894"/>
                            </a:cubicBezTo>
                            <a:cubicBezTo>
                              <a:pt x="254512" y="74885"/>
                              <a:pt x="248649" y="71121"/>
                              <a:pt x="230338" y="71820"/>
                            </a:cubicBezTo>
                            <a:cubicBezTo>
                              <a:pt x="177190" y="73318"/>
                              <a:pt x="125590" y="99914"/>
                              <a:pt x="101247" y="126256"/>
                            </a:cubicBezTo>
                            <a:cubicBezTo>
                              <a:pt x="48811" y="166546"/>
                              <a:pt x="11858" y="225105"/>
                              <a:pt x="24895" y="294375"/>
                            </a:cubicBezTo>
                            <a:cubicBezTo>
                              <a:pt x="12481" y="296660"/>
                              <a:pt x="12447" y="293998"/>
                              <a:pt x="0" y="294375"/>
                            </a:cubicBezTo>
                            <a:cubicBezTo>
                              <a:pt x="-4791" y="235124"/>
                              <a:pt x="31381" y="156665"/>
                              <a:pt x="84866" y="107509"/>
                            </a:cubicBezTo>
                            <a:cubicBezTo>
                              <a:pt x="140450" y="75940"/>
                              <a:pt x="176222" y="44293"/>
                              <a:pt x="228351" y="47003"/>
                            </a:cubicBezTo>
                            <a:cubicBezTo>
                              <a:pt x="241803" y="46641"/>
                              <a:pt x="263465" y="51581"/>
                              <a:pt x="273143" y="48226"/>
                            </a:cubicBezTo>
                            <a:cubicBezTo>
                              <a:pt x="273264" y="32929"/>
                              <a:pt x="281806" y="24997"/>
                              <a:pt x="279475" y="2874"/>
                            </a:cubicBezTo>
                            <a:cubicBezTo>
                              <a:pt x="279349" y="1214"/>
                              <a:pt x="281362" y="-673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172C1D1-F71D-33F1-A175-69A5070FF319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656420301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1901" y="4459"/>
                              <a:pt x="120768" y="4904"/>
                              <a:pt x="116511" y="8897"/>
                            </a:cubicBezTo>
                            <a:cubicBezTo>
                              <a:pt x="105495" y="19957"/>
                              <a:pt x="87311" y="21481"/>
                              <a:pt x="63043" y="22772"/>
                            </a:cubicBezTo>
                            <a:cubicBezTo>
                              <a:pt x="44094" y="21753"/>
                              <a:pt x="23537" y="16600"/>
                              <a:pt x="9574" y="8897"/>
                            </a:cubicBezTo>
                            <a:cubicBezTo>
                              <a:pt x="4494" y="4929"/>
                              <a:pt x="5394" y="3742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E5326160-2FB5-314E-A748-E5DA56821369}"/>
                </a:ext>
              </a:extLst>
            </p:cNvPr>
            <p:cNvGrpSpPr/>
            <p:nvPr/>
          </p:nvGrpSpPr>
          <p:grpSpPr>
            <a:xfrm>
              <a:off x="4842637" y="1851859"/>
              <a:ext cx="387808" cy="459206"/>
              <a:chOff x="-3606668" y="7272453"/>
              <a:chExt cx="1022259" cy="1210465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2366595F-3166-074A-FB09-E5D612F2A3AC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81515237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5003" y="75720"/>
                              <a:pt x="93266" y="-10486"/>
                              <a:pt x="165817" y="0"/>
                            </a:cubicBezTo>
                            <a:cubicBezTo>
                              <a:pt x="250513" y="3168"/>
                              <a:pt x="346258" y="68507"/>
                              <a:pt x="331634" y="158852"/>
                            </a:cubicBezTo>
                            <a:cubicBezTo>
                              <a:pt x="346632" y="241308"/>
                              <a:pt x="269037" y="331299"/>
                              <a:pt x="165817" y="317704"/>
                            </a:cubicBezTo>
                            <a:cubicBezTo>
                              <a:pt x="76198" y="319620"/>
                              <a:pt x="-8103" y="24678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3524" y="45115"/>
                              <a:pt x="87864" y="-5403"/>
                              <a:pt x="165817" y="0"/>
                            </a:cubicBezTo>
                            <a:cubicBezTo>
                              <a:pt x="250323" y="-8452"/>
                              <a:pt x="334747" y="68957"/>
                              <a:pt x="331634" y="158852"/>
                            </a:cubicBezTo>
                            <a:cubicBezTo>
                              <a:pt x="332401" y="257430"/>
                              <a:pt x="235031" y="315541"/>
                              <a:pt x="165817" y="317704"/>
                            </a:cubicBezTo>
                            <a:cubicBezTo>
                              <a:pt x="85162" y="336402"/>
                              <a:pt x="7284" y="23758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9EDB362-1D3A-EF54-2FB7-A1469386826F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134245182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6735" y="-661"/>
                              <a:pt x="292702" y="2793"/>
                              <a:pt x="296452" y="1877"/>
                            </a:cubicBezTo>
                            <a:cubicBezTo>
                              <a:pt x="298212" y="2279"/>
                              <a:pt x="299750" y="4037"/>
                              <a:pt x="299295" y="5641"/>
                            </a:cubicBezTo>
                            <a:cubicBezTo>
                              <a:pt x="306870" y="46532"/>
                              <a:pt x="286017" y="80727"/>
                              <a:pt x="283383" y="119597"/>
                            </a:cubicBezTo>
                            <a:cubicBezTo>
                              <a:pt x="282847" y="121643"/>
                              <a:pt x="281752" y="122737"/>
                              <a:pt x="279619" y="122439"/>
                            </a:cubicBezTo>
                            <a:cubicBezTo>
                              <a:pt x="276129" y="121969"/>
                              <a:pt x="269267" y="120718"/>
                              <a:pt x="266406" y="120594"/>
                            </a:cubicBezTo>
                            <a:cubicBezTo>
                              <a:pt x="264585" y="120666"/>
                              <a:pt x="262886" y="118354"/>
                              <a:pt x="263564" y="116829"/>
                            </a:cubicBezTo>
                            <a:cubicBezTo>
                              <a:pt x="262731" y="94418"/>
                              <a:pt x="269376" y="82125"/>
                              <a:pt x="269698" y="72894"/>
                            </a:cubicBezTo>
                            <a:cubicBezTo>
                              <a:pt x="253159" y="74231"/>
                              <a:pt x="242892" y="71715"/>
                              <a:pt x="230338" y="71820"/>
                            </a:cubicBezTo>
                            <a:cubicBezTo>
                              <a:pt x="178640" y="72877"/>
                              <a:pt x="131326" y="99969"/>
                              <a:pt x="101247" y="126256"/>
                            </a:cubicBezTo>
                            <a:cubicBezTo>
                              <a:pt x="44840" y="178730"/>
                              <a:pt x="25628" y="246881"/>
                              <a:pt x="24895" y="294375"/>
                            </a:cubicBezTo>
                            <a:cubicBezTo>
                              <a:pt x="19319" y="296641"/>
                              <a:pt x="11661" y="292014"/>
                              <a:pt x="0" y="294375"/>
                            </a:cubicBezTo>
                            <a:cubicBezTo>
                              <a:pt x="1204" y="224005"/>
                              <a:pt x="15767" y="156125"/>
                              <a:pt x="84866" y="107509"/>
                            </a:cubicBezTo>
                            <a:cubicBezTo>
                              <a:pt x="137959" y="68315"/>
                              <a:pt x="177572" y="63736"/>
                              <a:pt x="228351" y="47003"/>
                            </a:cubicBezTo>
                            <a:cubicBezTo>
                              <a:pt x="250268" y="43538"/>
                              <a:pt x="251787" y="47958"/>
                              <a:pt x="273143" y="48226"/>
                            </a:cubicBezTo>
                            <a:cubicBezTo>
                              <a:pt x="272832" y="33776"/>
                              <a:pt x="279883" y="15943"/>
                              <a:pt x="279475" y="2874"/>
                            </a:cubicBezTo>
                            <a:cubicBezTo>
                              <a:pt x="280225" y="952"/>
                              <a:pt x="281408" y="-37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538" y="-1031"/>
                              <a:pt x="292804" y="2304"/>
                              <a:pt x="296452" y="1877"/>
                            </a:cubicBezTo>
                            <a:cubicBezTo>
                              <a:pt x="298516" y="2116"/>
                              <a:pt x="299741" y="4207"/>
                              <a:pt x="299295" y="5641"/>
                            </a:cubicBezTo>
                            <a:cubicBezTo>
                              <a:pt x="293003" y="60063"/>
                              <a:pt x="284265" y="65533"/>
                              <a:pt x="283383" y="119597"/>
                            </a:cubicBezTo>
                            <a:cubicBezTo>
                              <a:pt x="282723" y="121217"/>
                              <a:pt x="281570" y="123055"/>
                              <a:pt x="279619" y="122439"/>
                            </a:cubicBezTo>
                            <a:cubicBezTo>
                              <a:pt x="275984" y="122519"/>
                              <a:pt x="272411" y="120726"/>
                              <a:pt x="266406" y="120594"/>
                            </a:cubicBezTo>
                            <a:cubicBezTo>
                              <a:pt x="264600" y="120446"/>
                              <a:pt x="263264" y="118999"/>
                              <a:pt x="263564" y="116829"/>
                            </a:cubicBezTo>
                            <a:cubicBezTo>
                              <a:pt x="264134" y="95880"/>
                              <a:pt x="267241" y="94741"/>
                              <a:pt x="269698" y="72894"/>
                            </a:cubicBezTo>
                            <a:cubicBezTo>
                              <a:pt x="250898" y="72627"/>
                              <a:pt x="238874" y="70302"/>
                              <a:pt x="230338" y="71820"/>
                            </a:cubicBezTo>
                            <a:cubicBezTo>
                              <a:pt x="184126" y="75977"/>
                              <a:pt x="142093" y="83369"/>
                              <a:pt x="101247" y="126256"/>
                            </a:cubicBezTo>
                            <a:cubicBezTo>
                              <a:pt x="50738" y="167577"/>
                              <a:pt x="26331" y="223569"/>
                              <a:pt x="24895" y="294375"/>
                            </a:cubicBezTo>
                            <a:cubicBezTo>
                              <a:pt x="14325" y="296087"/>
                              <a:pt x="8935" y="292493"/>
                              <a:pt x="0" y="294375"/>
                            </a:cubicBezTo>
                            <a:cubicBezTo>
                              <a:pt x="-7042" y="206768"/>
                              <a:pt x="38403" y="143577"/>
                              <a:pt x="84866" y="107509"/>
                            </a:cubicBezTo>
                            <a:cubicBezTo>
                              <a:pt x="126469" y="80914"/>
                              <a:pt x="173424" y="41057"/>
                              <a:pt x="228351" y="47003"/>
                            </a:cubicBezTo>
                            <a:cubicBezTo>
                              <a:pt x="238683" y="46625"/>
                              <a:pt x="257288" y="50136"/>
                              <a:pt x="273143" y="48226"/>
                            </a:cubicBezTo>
                            <a:cubicBezTo>
                              <a:pt x="275411" y="30130"/>
                              <a:pt x="282143" y="22958"/>
                              <a:pt x="279475" y="2874"/>
                            </a:cubicBezTo>
                            <a:cubicBezTo>
                              <a:pt x="279915" y="981"/>
                              <a:pt x="281467" y="-268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A5E68D31-668E-130E-188D-CD971AAC329E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620929670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779" y="3705"/>
                              <a:pt x="118675" y="6378"/>
                              <a:pt x="116511" y="8897"/>
                            </a:cubicBezTo>
                            <a:cubicBezTo>
                              <a:pt x="100739" y="16513"/>
                              <a:pt x="83597" y="17799"/>
                              <a:pt x="63043" y="22772"/>
                            </a:cubicBezTo>
                            <a:cubicBezTo>
                              <a:pt x="42563" y="22355"/>
                              <a:pt x="21577" y="21946"/>
                              <a:pt x="9574" y="8897"/>
                            </a:cubicBezTo>
                            <a:cubicBezTo>
                              <a:pt x="6444" y="7530"/>
                              <a:pt x="5303" y="2921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7AB7CE4-070A-ADE8-885B-FBA9C7585F31}"/>
              </a:ext>
            </a:extLst>
          </p:cNvPr>
          <p:cNvGrpSpPr/>
          <p:nvPr/>
        </p:nvGrpSpPr>
        <p:grpSpPr>
          <a:xfrm>
            <a:off x="6634134" y="4129853"/>
            <a:ext cx="2434482" cy="1662826"/>
            <a:chOff x="6303401" y="1662048"/>
            <a:chExt cx="2110034" cy="1441219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7E53D140-DB4A-138D-4A85-6AF8EC4E8256}"/>
                </a:ext>
              </a:extLst>
            </p:cNvPr>
            <p:cNvGrpSpPr/>
            <p:nvPr/>
          </p:nvGrpSpPr>
          <p:grpSpPr>
            <a:xfrm>
              <a:off x="6303401" y="2147602"/>
              <a:ext cx="2110034" cy="955665"/>
              <a:chOff x="3937000" y="2147602"/>
              <a:chExt cx="2110034" cy="955665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52EB7B6-9CCE-CEC7-884E-33B7E792164F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824162683">
                      <a:custGeom>
                        <a:avLst/>
                        <a:gdLst>
                          <a:gd name="connsiteX0" fmla="*/ 627229 w 1262593"/>
                          <a:gd name="connsiteY0" fmla="*/ 0 h 1050601"/>
                          <a:gd name="connsiteX1" fmla="*/ 1070185 w 1262593"/>
                          <a:gd name="connsiteY1" fmla="*/ 110786 h 1050601"/>
                          <a:gd name="connsiteX2" fmla="*/ 1071877 w 1262593"/>
                          <a:gd name="connsiteY2" fmla="*/ 120068 h 1050601"/>
                          <a:gd name="connsiteX3" fmla="*/ 1073318 w 1262593"/>
                          <a:gd name="connsiteY3" fmla="*/ 120068 h 1050601"/>
                          <a:gd name="connsiteX4" fmla="*/ 1162277 w 1262593"/>
                          <a:gd name="connsiteY4" fmla="*/ 475905 h 1050601"/>
                          <a:gd name="connsiteX5" fmla="*/ 1262593 w 1262593"/>
                          <a:gd name="connsiteY5" fmla="*/ 877168 h 1050601"/>
                          <a:gd name="connsiteX6" fmla="*/ 933655 w 1262593"/>
                          <a:gd name="connsiteY6" fmla="*/ 1000572 h 1050601"/>
                          <a:gd name="connsiteX7" fmla="*/ 893376 w 1262593"/>
                          <a:gd name="connsiteY7" fmla="*/ 999047 h 1050601"/>
                          <a:gd name="connsiteX8" fmla="*/ 859529 w 1262593"/>
                          <a:gd name="connsiteY8" fmla="*/ 1014456 h 1050601"/>
                          <a:gd name="connsiteX9" fmla="*/ 627229 w 1262593"/>
                          <a:gd name="connsiteY9" fmla="*/ 1050601 h 1050601"/>
                          <a:gd name="connsiteX10" fmla="*/ 394930 w 1262593"/>
                          <a:gd name="connsiteY10" fmla="*/ 1014456 h 1050601"/>
                          <a:gd name="connsiteX11" fmla="*/ 361163 w 1262593"/>
                          <a:gd name="connsiteY11" fmla="*/ 999083 h 1050601"/>
                          <a:gd name="connsiteX12" fmla="*/ 321846 w 1262593"/>
                          <a:gd name="connsiteY12" fmla="*/ 1000572 h 1050601"/>
                          <a:gd name="connsiteX13" fmla="*/ 0 w 1262593"/>
                          <a:gd name="connsiteY13" fmla="*/ 852298 h 1050601"/>
                          <a:gd name="connsiteX14" fmla="*/ 89245 w 1262593"/>
                          <a:gd name="connsiteY14" fmla="*/ 495567 h 1050601"/>
                          <a:gd name="connsiteX15" fmla="*/ 182133 w 1262593"/>
                          <a:gd name="connsiteY15" fmla="*/ 124276 h 1050601"/>
                          <a:gd name="connsiteX16" fmla="*/ 181975 w 1262593"/>
                          <a:gd name="connsiteY16" fmla="*/ 123403 h 1050601"/>
                          <a:gd name="connsiteX17" fmla="*/ 627229 w 1262593"/>
                          <a:gd name="connsiteY17" fmla="*/ 0 h 10506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262593" h="1050601" fill="none" extrusionOk="0">
                            <a:moveTo>
                              <a:pt x="627229" y="0"/>
                            </a:moveTo>
                            <a:cubicBezTo>
                              <a:pt x="865541" y="4611"/>
                              <a:pt x="1035867" y="48795"/>
                              <a:pt x="1070185" y="110786"/>
                            </a:cubicBezTo>
                            <a:cubicBezTo>
                              <a:pt x="1071317" y="115055"/>
                              <a:pt x="1070082" y="116110"/>
                              <a:pt x="1071877" y="120068"/>
                            </a:cubicBezTo>
                            <a:cubicBezTo>
                              <a:pt x="1072534" y="119986"/>
                              <a:pt x="1072985" y="120192"/>
                              <a:pt x="1073318" y="120068"/>
                            </a:cubicBezTo>
                            <a:cubicBezTo>
                              <a:pt x="1125855" y="290520"/>
                              <a:pt x="1102217" y="323613"/>
                              <a:pt x="1162277" y="475905"/>
                            </a:cubicBezTo>
                            <a:cubicBezTo>
                              <a:pt x="1222337" y="628197"/>
                              <a:pt x="1198472" y="720692"/>
                              <a:pt x="1262593" y="877168"/>
                            </a:cubicBezTo>
                            <a:cubicBezTo>
                              <a:pt x="1235797" y="1010275"/>
                              <a:pt x="999898" y="980986"/>
                              <a:pt x="933655" y="1000572"/>
                            </a:cubicBezTo>
                            <a:cubicBezTo>
                              <a:pt x="922827" y="1002672"/>
                              <a:pt x="904942" y="996130"/>
                              <a:pt x="893376" y="999047"/>
                            </a:cubicBezTo>
                            <a:cubicBezTo>
                              <a:pt x="881438" y="1008665"/>
                              <a:pt x="873995" y="1005606"/>
                              <a:pt x="859529" y="1014456"/>
                            </a:cubicBezTo>
                            <a:cubicBezTo>
                              <a:pt x="815972" y="1055694"/>
                              <a:pt x="711196" y="1049680"/>
                              <a:pt x="627229" y="1050601"/>
                            </a:cubicBezTo>
                            <a:cubicBezTo>
                              <a:pt x="525290" y="1053491"/>
                              <a:pt x="446493" y="1039072"/>
                              <a:pt x="394930" y="1014456"/>
                            </a:cubicBezTo>
                            <a:cubicBezTo>
                              <a:pt x="382807" y="1009634"/>
                              <a:pt x="374748" y="1001909"/>
                              <a:pt x="361163" y="999083"/>
                            </a:cubicBezTo>
                            <a:cubicBezTo>
                              <a:pt x="345801" y="1003530"/>
                              <a:pt x="335487" y="999232"/>
                              <a:pt x="321846" y="1000572"/>
                            </a:cubicBezTo>
                            <a:cubicBezTo>
                              <a:pt x="287940" y="943605"/>
                              <a:pt x="35204" y="957164"/>
                              <a:pt x="0" y="852298"/>
                            </a:cubicBezTo>
                            <a:cubicBezTo>
                              <a:pt x="394" y="717292"/>
                              <a:pt x="72963" y="655601"/>
                              <a:pt x="89245" y="495567"/>
                            </a:cubicBezTo>
                            <a:cubicBezTo>
                              <a:pt x="105528" y="335533"/>
                              <a:pt x="143928" y="308095"/>
                              <a:pt x="182133" y="124276"/>
                            </a:cubicBezTo>
                            <a:cubicBezTo>
                              <a:pt x="182142" y="123935"/>
                              <a:pt x="182069" y="123724"/>
                              <a:pt x="181975" y="123403"/>
                            </a:cubicBezTo>
                            <a:cubicBezTo>
                              <a:pt x="177922" y="62415"/>
                              <a:pt x="359337" y="20185"/>
                              <a:pt x="627229" y="0"/>
                            </a:cubicBezTo>
                            <a:close/>
                          </a:path>
                          <a:path w="1262593" h="1050601" stroke="0" extrusionOk="0">
                            <a:moveTo>
                              <a:pt x="627229" y="0"/>
                            </a:moveTo>
                            <a:cubicBezTo>
                              <a:pt x="855935" y="14682"/>
                              <a:pt x="1050418" y="47215"/>
                              <a:pt x="1070185" y="110786"/>
                            </a:cubicBezTo>
                            <a:cubicBezTo>
                              <a:pt x="1072009" y="114523"/>
                              <a:pt x="1070553" y="117610"/>
                              <a:pt x="1071877" y="120068"/>
                            </a:cubicBezTo>
                            <a:cubicBezTo>
                              <a:pt x="1072466" y="119958"/>
                              <a:pt x="1072634" y="120172"/>
                              <a:pt x="1073318" y="120068"/>
                            </a:cubicBezTo>
                            <a:cubicBezTo>
                              <a:pt x="1157344" y="273849"/>
                              <a:pt x="1084486" y="344523"/>
                              <a:pt x="1166063" y="491047"/>
                            </a:cubicBezTo>
                            <a:cubicBezTo>
                              <a:pt x="1247640" y="637571"/>
                              <a:pt x="1195538" y="739215"/>
                              <a:pt x="1262593" y="877168"/>
                            </a:cubicBezTo>
                            <a:cubicBezTo>
                              <a:pt x="1240029" y="1018431"/>
                              <a:pt x="993097" y="962319"/>
                              <a:pt x="933655" y="1000572"/>
                            </a:cubicBezTo>
                            <a:cubicBezTo>
                              <a:pt x="916753" y="1004638"/>
                              <a:pt x="902146" y="997069"/>
                              <a:pt x="893376" y="999047"/>
                            </a:cubicBezTo>
                            <a:cubicBezTo>
                              <a:pt x="887733" y="1005519"/>
                              <a:pt x="867890" y="1006577"/>
                              <a:pt x="859529" y="1014456"/>
                            </a:cubicBezTo>
                            <a:cubicBezTo>
                              <a:pt x="786745" y="1022175"/>
                              <a:pt x="730372" y="1046999"/>
                              <a:pt x="627229" y="1050601"/>
                            </a:cubicBezTo>
                            <a:cubicBezTo>
                              <a:pt x="534572" y="1056961"/>
                              <a:pt x="455788" y="1049629"/>
                              <a:pt x="394930" y="1014456"/>
                            </a:cubicBezTo>
                            <a:cubicBezTo>
                              <a:pt x="382788" y="1009383"/>
                              <a:pt x="374554" y="1001562"/>
                              <a:pt x="361163" y="999083"/>
                            </a:cubicBezTo>
                            <a:cubicBezTo>
                              <a:pt x="342659" y="1001987"/>
                              <a:pt x="334271" y="999617"/>
                              <a:pt x="321846" y="1000572"/>
                            </a:cubicBezTo>
                            <a:cubicBezTo>
                              <a:pt x="296924" y="991787"/>
                              <a:pt x="35643" y="991887"/>
                              <a:pt x="0" y="852298"/>
                            </a:cubicBezTo>
                            <a:cubicBezTo>
                              <a:pt x="-278" y="722496"/>
                              <a:pt x="65269" y="631876"/>
                              <a:pt x="87424" y="502847"/>
                            </a:cubicBezTo>
                            <a:cubicBezTo>
                              <a:pt x="109579" y="373818"/>
                              <a:pt x="167599" y="223265"/>
                              <a:pt x="182133" y="124276"/>
                            </a:cubicBezTo>
                            <a:cubicBezTo>
                              <a:pt x="182072" y="124031"/>
                              <a:pt x="182076" y="123671"/>
                              <a:pt x="181975" y="123403"/>
                            </a:cubicBezTo>
                            <a:cubicBezTo>
                              <a:pt x="190733" y="59779"/>
                              <a:pt x="434316" y="-26535"/>
                              <a:pt x="62722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9A6B196-40D3-16A4-4712-978459A0EBD4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709998634">
                      <a:custGeom>
                        <a:avLst/>
                        <a:gdLst>
                          <a:gd name="connsiteX0" fmla="*/ 465013 w 943926"/>
                          <a:gd name="connsiteY0" fmla="*/ 0 h 354144"/>
                          <a:gd name="connsiteX1" fmla="*/ 907969 w 943926"/>
                          <a:gd name="connsiteY1" fmla="*/ 110786 h 354144"/>
                          <a:gd name="connsiteX2" fmla="*/ 909660 w 943926"/>
                          <a:gd name="connsiteY2" fmla="*/ 120068 h 354144"/>
                          <a:gd name="connsiteX3" fmla="*/ 911101 w 943926"/>
                          <a:gd name="connsiteY3" fmla="*/ 120068 h 354144"/>
                          <a:gd name="connsiteX4" fmla="*/ 943926 w 943926"/>
                          <a:gd name="connsiteY4" fmla="*/ 251363 h 354144"/>
                          <a:gd name="connsiteX5" fmla="*/ 933860 w 943926"/>
                          <a:gd name="connsiteY5" fmla="*/ 260054 h 354144"/>
                          <a:gd name="connsiteX6" fmla="*/ 918606 w 943926"/>
                          <a:gd name="connsiteY6" fmla="*/ 273489 h 354144"/>
                          <a:gd name="connsiteX7" fmla="*/ 874136 w 943926"/>
                          <a:gd name="connsiteY7" fmla="*/ 231799 h 354144"/>
                          <a:gd name="connsiteX8" fmla="*/ 821328 w 943926"/>
                          <a:gd name="connsiteY8" fmla="*/ 273489 h 354144"/>
                          <a:gd name="connsiteX9" fmla="*/ 737947 w 943926"/>
                          <a:gd name="connsiteY9" fmla="*/ 265151 h 354144"/>
                          <a:gd name="connsiteX10" fmla="*/ 635110 w 943926"/>
                          <a:gd name="connsiteY10" fmla="*/ 340194 h 354144"/>
                          <a:gd name="connsiteX11" fmla="*/ 471127 w 943926"/>
                          <a:gd name="connsiteY11" fmla="*/ 279048 h 354144"/>
                          <a:gd name="connsiteX12" fmla="*/ 323821 w 943926"/>
                          <a:gd name="connsiteY12" fmla="*/ 354091 h 354144"/>
                          <a:gd name="connsiteX13" fmla="*/ 195970 w 943926"/>
                          <a:gd name="connsiteY13" fmla="*/ 265151 h 354144"/>
                          <a:gd name="connsiteX14" fmla="*/ 73677 w 943926"/>
                          <a:gd name="connsiteY14" fmla="*/ 287386 h 354144"/>
                          <a:gd name="connsiteX15" fmla="*/ 8710 w 943926"/>
                          <a:gd name="connsiteY15" fmla="*/ 216860 h 354144"/>
                          <a:gd name="connsiteX16" fmla="*/ 0 w 943926"/>
                          <a:gd name="connsiteY16" fmla="*/ 203944 h 354144"/>
                          <a:gd name="connsiteX17" fmla="*/ 19916 w 943926"/>
                          <a:gd name="connsiteY17" fmla="*/ 124276 h 354144"/>
                          <a:gd name="connsiteX18" fmla="*/ 19758 w 943926"/>
                          <a:gd name="connsiteY18" fmla="*/ 123403 h 354144"/>
                          <a:gd name="connsiteX19" fmla="*/ 465013 w 943926"/>
                          <a:gd name="connsiteY19" fmla="*/ 0 h 3541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43926" h="354144" fill="none" extrusionOk="0">
                            <a:moveTo>
                              <a:pt x="465013" y="0"/>
                            </a:moveTo>
                            <a:cubicBezTo>
                              <a:pt x="685408" y="-8373"/>
                              <a:pt x="877772" y="48611"/>
                              <a:pt x="907969" y="110786"/>
                            </a:cubicBezTo>
                            <a:cubicBezTo>
                              <a:pt x="908966" y="113172"/>
                              <a:pt x="908797" y="116566"/>
                              <a:pt x="909660" y="120068"/>
                            </a:cubicBezTo>
                            <a:cubicBezTo>
                              <a:pt x="910162" y="119979"/>
                              <a:pt x="910387" y="120170"/>
                              <a:pt x="911101" y="120068"/>
                            </a:cubicBezTo>
                            <a:cubicBezTo>
                              <a:pt x="933476" y="175246"/>
                              <a:pt x="923097" y="212068"/>
                              <a:pt x="943926" y="251363"/>
                            </a:cubicBezTo>
                            <a:cubicBezTo>
                              <a:pt x="940281" y="255069"/>
                              <a:pt x="936732" y="257415"/>
                              <a:pt x="933860" y="260054"/>
                            </a:cubicBezTo>
                            <a:cubicBezTo>
                              <a:pt x="926817" y="266471"/>
                              <a:pt x="930097" y="278206"/>
                              <a:pt x="918606" y="273489"/>
                            </a:cubicBezTo>
                            <a:cubicBezTo>
                              <a:pt x="910341" y="265397"/>
                              <a:pt x="893478" y="230677"/>
                              <a:pt x="874136" y="231799"/>
                            </a:cubicBezTo>
                            <a:cubicBezTo>
                              <a:pt x="857965" y="236019"/>
                              <a:pt x="845875" y="263203"/>
                              <a:pt x="821328" y="273489"/>
                            </a:cubicBezTo>
                            <a:cubicBezTo>
                              <a:pt x="797939" y="278994"/>
                              <a:pt x="762590" y="252868"/>
                              <a:pt x="737947" y="265151"/>
                            </a:cubicBezTo>
                            <a:cubicBezTo>
                              <a:pt x="700376" y="269647"/>
                              <a:pt x="678031" y="342085"/>
                              <a:pt x="635110" y="340194"/>
                            </a:cubicBezTo>
                            <a:cubicBezTo>
                              <a:pt x="595501" y="332512"/>
                              <a:pt x="537478" y="278820"/>
                              <a:pt x="471127" y="279048"/>
                            </a:cubicBezTo>
                            <a:cubicBezTo>
                              <a:pt x="426245" y="284170"/>
                              <a:pt x="378306" y="348346"/>
                              <a:pt x="323821" y="354091"/>
                            </a:cubicBezTo>
                            <a:cubicBezTo>
                              <a:pt x="286012" y="355974"/>
                              <a:pt x="242596" y="281248"/>
                              <a:pt x="195970" y="265151"/>
                            </a:cubicBezTo>
                            <a:cubicBezTo>
                              <a:pt x="161077" y="246844"/>
                              <a:pt x="121768" y="324062"/>
                              <a:pt x="73677" y="287386"/>
                            </a:cubicBezTo>
                            <a:cubicBezTo>
                              <a:pt x="56800" y="275237"/>
                              <a:pt x="30771" y="250644"/>
                              <a:pt x="8710" y="216860"/>
                            </a:cubicBezTo>
                            <a:cubicBezTo>
                              <a:pt x="4247" y="211215"/>
                              <a:pt x="5100" y="209597"/>
                              <a:pt x="0" y="203944"/>
                            </a:cubicBezTo>
                            <a:cubicBezTo>
                              <a:pt x="6874" y="172765"/>
                              <a:pt x="14739" y="145827"/>
                              <a:pt x="19916" y="124276"/>
                            </a:cubicBezTo>
                            <a:cubicBezTo>
                              <a:pt x="19901" y="124024"/>
                              <a:pt x="19804" y="123685"/>
                              <a:pt x="19758" y="123403"/>
                            </a:cubicBezTo>
                            <a:cubicBezTo>
                              <a:pt x="35342" y="59270"/>
                              <a:pt x="236634" y="-33628"/>
                              <a:pt x="465013" y="0"/>
                            </a:cubicBezTo>
                            <a:close/>
                          </a:path>
                          <a:path w="943926" h="354144" stroke="0" extrusionOk="0">
                            <a:moveTo>
                              <a:pt x="465013" y="0"/>
                            </a:moveTo>
                            <a:cubicBezTo>
                              <a:pt x="702247" y="2619"/>
                              <a:pt x="875785" y="52875"/>
                              <a:pt x="907969" y="110786"/>
                            </a:cubicBezTo>
                            <a:cubicBezTo>
                              <a:pt x="908599" y="112873"/>
                              <a:pt x="908208" y="117927"/>
                              <a:pt x="909660" y="120068"/>
                            </a:cubicBezTo>
                            <a:cubicBezTo>
                              <a:pt x="910303" y="120012"/>
                              <a:pt x="910616" y="120138"/>
                              <a:pt x="911101" y="120068"/>
                            </a:cubicBezTo>
                            <a:cubicBezTo>
                              <a:pt x="933934" y="165923"/>
                              <a:pt x="923119" y="199638"/>
                              <a:pt x="943926" y="251363"/>
                            </a:cubicBezTo>
                            <a:cubicBezTo>
                              <a:pt x="940247" y="255644"/>
                              <a:pt x="937640" y="255057"/>
                              <a:pt x="933860" y="260054"/>
                            </a:cubicBezTo>
                            <a:cubicBezTo>
                              <a:pt x="928820" y="267019"/>
                              <a:pt x="928152" y="277703"/>
                              <a:pt x="918606" y="273489"/>
                            </a:cubicBezTo>
                            <a:cubicBezTo>
                              <a:pt x="908415" y="265746"/>
                              <a:pt x="892291" y="230675"/>
                              <a:pt x="874136" y="231799"/>
                            </a:cubicBezTo>
                            <a:cubicBezTo>
                              <a:pt x="862361" y="229668"/>
                              <a:pt x="844485" y="267116"/>
                              <a:pt x="821328" y="273489"/>
                            </a:cubicBezTo>
                            <a:cubicBezTo>
                              <a:pt x="799123" y="287639"/>
                              <a:pt x="771478" y="256129"/>
                              <a:pt x="737947" y="265151"/>
                            </a:cubicBezTo>
                            <a:cubicBezTo>
                              <a:pt x="712593" y="273869"/>
                              <a:pt x="679718" y="344150"/>
                              <a:pt x="635110" y="340194"/>
                            </a:cubicBezTo>
                            <a:cubicBezTo>
                              <a:pt x="595127" y="343709"/>
                              <a:pt x="518289" y="275424"/>
                              <a:pt x="471127" y="279048"/>
                            </a:cubicBezTo>
                            <a:cubicBezTo>
                              <a:pt x="416853" y="279761"/>
                              <a:pt x="369882" y="360758"/>
                              <a:pt x="323821" y="354091"/>
                            </a:cubicBezTo>
                            <a:cubicBezTo>
                              <a:pt x="271389" y="346658"/>
                              <a:pt x="235605" y="281346"/>
                              <a:pt x="195970" y="265151"/>
                            </a:cubicBezTo>
                            <a:cubicBezTo>
                              <a:pt x="158163" y="260461"/>
                              <a:pt x="113297" y="324837"/>
                              <a:pt x="73677" y="287386"/>
                            </a:cubicBezTo>
                            <a:cubicBezTo>
                              <a:pt x="58776" y="275447"/>
                              <a:pt x="37269" y="243533"/>
                              <a:pt x="8710" y="216860"/>
                            </a:cubicBezTo>
                            <a:cubicBezTo>
                              <a:pt x="4311" y="213170"/>
                              <a:pt x="5072" y="208357"/>
                              <a:pt x="0" y="203944"/>
                            </a:cubicBezTo>
                            <a:cubicBezTo>
                              <a:pt x="3972" y="164546"/>
                              <a:pt x="18637" y="144777"/>
                              <a:pt x="19916" y="124276"/>
                            </a:cubicBezTo>
                            <a:cubicBezTo>
                              <a:pt x="19853" y="123952"/>
                              <a:pt x="19856" y="123721"/>
                              <a:pt x="19758" y="123403"/>
                            </a:cubicBezTo>
                            <a:cubicBezTo>
                              <a:pt x="68018" y="59937"/>
                              <a:pt x="244190" y="13608"/>
                              <a:pt x="46501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FF98E89E-EBFF-B159-6315-13F08AA9AEAE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72042574">
                      <a:custGeom>
                        <a:avLst/>
                        <a:gdLst>
                          <a:gd name="connsiteX0" fmla="*/ 0 w 890510"/>
                          <a:gd name="connsiteY0" fmla="*/ 123404 h 246807"/>
                          <a:gd name="connsiteX1" fmla="*/ 445255 w 890510"/>
                          <a:gd name="connsiteY1" fmla="*/ 0 h 246807"/>
                          <a:gd name="connsiteX2" fmla="*/ 890510 w 890510"/>
                          <a:gd name="connsiteY2" fmla="*/ 123404 h 246807"/>
                          <a:gd name="connsiteX3" fmla="*/ 445255 w 890510"/>
                          <a:gd name="connsiteY3" fmla="*/ 246808 h 246807"/>
                          <a:gd name="connsiteX4" fmla="*/ 0 w 890510"/>
                          <a:gd name="connsiteY4" fmla="*/ 123404 h 2468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90510" h="246807" fill="none" extrusionOk="0">
                            <a:moveTo>
                              <a:pt x="0" y="123404"/>
                            </a:moveTo>
                            <a:cubicBezTo>
                              <a:pt x="-56999" y="32437"/>
                              <a:pt x="150534" y="12031"/>
                              <a:pt x="445255" y="0"/>
                            </a:cubicBezTo>
                            <a:cubicBezTo>
                              <a:pt x="687647" y="15881"/>
                              <a:pt x="905475" y="60605"/>
                              <a:pt x="890510" y="123404"/>
                            </a:cubicBezTo>
                            <a:cubicBezTo>
                              <a:pt x="919237" y="191401"/>
                              <a:pt x="657801" y="209754"/>
                              <a:pt x="445255" y="246808"/>
                            </a:cubicBezTo>
                            <a:cubicBezTo>
                              <a:pt x="217973" y="245983"/>
                              <a:pt x="-7460" y="181597"/>
                              <a:pt x="0" y="123404"/>
                            </a:cubicBezTo>
                            <a:close/>
                          </a:path>
                          <a:path w="890510" h="246807" stroke="0" extrusionOk="0">
                            <a:moveTo>
                              <a:pt x="0" y="123404"/>
                            </a:moveTo>
                            <a:cubicBezTo>
                              <a:pt x="20026" y="32506"/>
                              <a:pt x="180892" y="7169"/>
                              <a:pt x="445255" y="0"/>
                            </a:cubicBezTo>
                            <a:cubicBezTo>
                              <a:pt x="701914" y="-2127"/>
                              <a:pt x="893338" y="41904"/>
                              <a:pt x="890510" y="123404"/>
                            </a:cubicBezTo>
                            <a:cubicBezTo>
                              <a:pt x="846916" y="205607"/>
                              <a:pt x="714084" y="255923"/>
                              <a:pt x="445255" y="246808"/>
                            </a:cubicBezTo>
                            <a:cubicBezTo>
                              <a:pt x="204257" y="253843"/>
                              <a:pt x="-12947" y="204783"/>
                              <a:pt x="0" y="12340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二等辺三角形 239">
                <a:extLst>
                  <a:ext uri="{FF2B5EF4-FFF2-40B4-BE49-F238E27FC236}">
                    <a16:creationId xmlns:a16="http://schemas.microsoft.com/office/drawing/2014/main" id="{67E665B9-CFE2-B0F7-0E56-2CFA8D76D573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62275351">
                      <a:custGeom>
                        <a:avLst/>
                        <a:gdLst>
                          <a:gd name="connsiteX0" fmla="*/ 340 w 272677"/>
                          <a:gd name="connsiteY0" fmla="*/ 75040 h 80175"/>
                          <a:gd name="connsiteX1" fmla="*/ 136092 w 272677"/>
                          <a:gd name="connsiteY1" fmla="*/ 0 h 80175"/>
                          <a:gd name="connsiteX2" fmla="*/ 271844 w 272677"/>
                          <a:gd name="connsiteY2" fmla="*/ 75040 h 80175"/>
                          <a:gd name="connsiteX3" fmla="*/ 340 w 272677"/>
                          <a:gd name="connsiteY3" fmla="*/ 75040 h 80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72677" h="80175" fill="none" extrusionOk="0">
                            <a:moveTo>
                              <a:pt x="340" y="75040"/>
                            </a:moveTo>
                            <a:cubicBezTo>
                              <a:pt x="-8040" y="75411"/>
                              <a:pt x="88169" y="6426"/>
                              <a:pt x="136092" y="0"/>
                            </a:cubicBezTo>
                            <a:cubicBezTo>
                              <a:pt x="179318" y="1468"/>
                              <a:pt x="282364" y="70083"/>
                              <a:pt x="271844" y="75040"/>
                            </a:cubicBezTo>
                            <a:cubicBezTo>
                              <a:pt x="259656" y="83007"/>
                              <a:pt x="5763" y="81479"/>
                              <a:pt x="340" y="75040"/>
                            </a:cubicBezTo>
                            <a:close/>
                          </a:path>
                          <a:path w="272677" h="80175" stroke="0" extrusionOk="0">
                            <a:moveTo>
                              <a:pt x="340" y="75040"/>
                            </a:moveTo>
                            <a:cubicBezTo>
                              <a:pt x="-4002" y="79928"/>
                              <a:pt x="90476" y="5666"/>
                              <a:pt x="136092" y="0"/>
                            </a:cubicBezTo>
                            <a:cubicBezTo>
                              <a:pt x="177702" y="-1523"/>
                              <a:pt x="281669" y="70250"/>
                              <a:pt x="271844" y="75040"/>
                            </a:cubicBezTo>
                            <a:cubicBezTo>
                              <a:pt x="262634" y="81452"/>
                              <a:pt x="7975" y="81671"/>
                              <a:pt x="340" y="750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001A683-61D2-2C36-4A4D-BBB99BE98EF1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233537919">
                      <a:custGeom>
                        <a:avLst/>
                        <a:gdLst>
                          <a:gd name="connsiteX0" fmla="*/ 77547 w 733508"/>
                          <a:gd name="connsiteY0" fmla="*/ 0 h 401110"/>
                          <a:gd name="connsiteX1" fmla="*/ 349323 w 733508"/>
                          <a:gd name="connsiteY1" fmla="*/ 229849 h 401110"/>
                          <a:gd name="connsiteX2" fmla="*/ 378644 w 733508"/>
                          <a:gd name="connsiteY2" fmla="*/ 228829 h 401110"/>
                          <a:gd name="connsiteX3" fmla="*/ 383409 w 733508"/>
                          <a:gd name="connsiteY3" fmla="*/ 219952 h 401110"/>
                          <a:gd name="connsiteX4" fmla="*/ 537316 w 733508"/>
                          <a:gd name="connsiteY4" fmla="*/ 190834 h 401110"/>
                          <a:gd name="connsiteX5" fmla="*/ 727703 w 733508"/>
                          <a:gd name="connsiteY5" fmla="*/ 272028 h 401110"/>
                          <a:gd name="connsiteX6" fmla="*/ 551995 w 733508"/>
                          <a:gd name="connsiteY6" fmla="*/ 332054 h 401110"/>
                          <a:gd name="connsiteX7" fmla="*/ 531061 w 733508"/>
                          <a:gd name="connsiteY7" fmla="*/ 334121 h 401110"/>
                          <a:gd name="connsiteX8" fmla="*/ 540552 w 733508"/>
                          <a:gd name="connsiteY8" fmla="*/ 357418 h 401110"/>
                          <a:gd name="connsiteX9" fmla="*/ 542817 w 733508"/>
                          <a:gd name="connsiteY9" fmla="*/ 388208 h 401110"/>
                          <a:gd name="connsiteX10" fmla="*/ 435089 w 733508"/>
                          <a:gd name="connsiteY10" fmla="*/ 341544 h 401110"/>
                          <a:gd name="connsiteX11" fmla="*/ 421124 w 733508"/>
                          <a:gd name="connsiteY11" fmla="*/ 323071 h 401110"/>
                          <a:gd name="connsiteX12" fmla="*/ 417507 w 733508"/>
                          <a:gd name="connsiteY12" fmla="*/ 314391 h 401110"/>
                          <a:gd name="connsiteX13" fmla="*/ 412592 w 733508"/>
                          <a:gd name="connsiteY13" fmla="*/ 312125 h 401110"/>
                          <a:gd name="connsiteX14" fmla="*/ 407561 w 733508"/>
                          <a:gd name="connsiteY14" fmla="*/ 307504 h 401110"/>
                          <a:gd name="connsiteX15" fmla="*/ 379896 w 733508"/>
                          <a:gd name="connsiteY15" fmla="*/ 309766 h 401110"/>
                          <a:gd name="connsiteX16" fmla="*/ 0 w 733508"/>
                          <a:gd name="connsiteY16" fmla="*/ 17959 h 401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0" fill="none" extrusionOk="0">
                            <a:moveTo>
                              <a:pt x="77547" y="0"/>
                            </a:moveTo>
                            <a:cubicBezTo>
                              <a:pt x="130398" y="137952"/>
                              <a:pt x="217665" y="212520"/>
                              <a:pt x="349323" y="229849"/>
                            </a:cubicBezTo>
                            <a:cubicBezTo>
                              <a:pt x="356589" y="228042"/>
                              <a:pt x="369650" y="229497"/>
                              <a:pt x="378644" y="228829"/>
                            </a:cubicBezTo>
                            <a:cubicBezTo>
                              <a:pt x="380174" y="225801"/>
                              <a:pt x="383222" y="222797"/>
                              <a:pt x="383409" y="219952"/>
                            </a:cubicBezTo>
                            <a:cubicBezTo>
                              <a:pt x="406171" y="185218"/>
                              <a:pt x="481740" y="180380"/>
                              <a:pt x="537316" y="190834"/>
                            </a:cubicBezTo>
                            <a:cubicBezTo>
                              <a:pt x="595642" y="182380"/>
                              <a:pt x="692005" y="218761"/>
                              <a:pt x="727703" y="272028"/>
                            </a:cubicBezTo>
                            <a:cubicBezTo>
                              <a:pt x="768835" y="305705"/>
                              <a:pt x="625714" y="320055"/>
                              <a:pt x="551995" y="332054"/>
                            </a:cubicBezTo>
                            <a:cubicBezTo>
                              <a:pt x="541825" y="334619"/>
                              <a:pt x="541020" y="332697"/>
                              <a:pt x="531061" y="334121"/>
                            </a:cubicBezTo>
                            <a:cubicBezTo>
                              <a:pt x="535880" y="340610"/>
                              <a:pt x="534539" y="347099"/>
                              <a:pt x="540552" y="357418"/>
                            </a:cubicBezTo>
                            <a:cubicBezTo>
                              <a:pt x="542655" y="364898"/>
                              <a:pt x="545156" y="379264"/>
                              <a:pt x="542817" y="388208"/>
                            </a:cubicBezTo>
                            <a:cubicBezTo>
                              <a:pt x="537619" y="428468"/>
                              <a:pt x="462892" y="362498"/>
                              <a:pt x="435089" y="341544"/>
                            </a:cubicBezTo>
                            <a:cubicBezTo>
                              <a:pt x="428401" y="337760"/>
                              <a:pt x="423993" y="332031"/>
                              <a:pt x="421124" y="323071"/>
                            </a:cubicBezTo>
                            <a:cubicBezTo>
                              <a:pt x="418946" y="319073"/>
                              <a:pt x="420267" y="318090"/>
                              <a:pt x="417507" y="314391"/>
                            </a:cubicBezTo>
                            <a:cubicBezTo>
                              <a:pt x="415855" y="313788"/>
                              <a:pt x="414728" y="313017"/>
                              <a:pt x="412592" y="312125"/>
                            </a:cubicBezTo>
                            <a:cubicBezTo>
                              <a:pt x="410466" y="310407"/>
                              <a:pt x="409722" y="309220"/>
                              <a:pt x="407561" y="307504"/>
                            </a:cubicBezTo>
                            <a:cubicBezTo>
                              <a:pt x="399232" y="310306"/>
                              <a:pt x="392847" y="305744"/>
                              <a:pt x="379896" y="309766"/>
                            </a:cubicBezTo>
                            <a:cubicBezTo>
                              <a:pt x="198758" y="299402"/>
                              <a:pt x="7640" y="226480"/>
                              <a:pt x="0" y="17959"/>
                            </a:cubicBezTo>
                          </a:path>
                          <a:path w="733508" h="401110" stroke="0" extrusionOk="0">
                            <a:moveTo>
                              <a:pt x="77547" y="0"/>
                            </a:moveTo>
                            <a:cubicBezTo>
                              <a:pt x="126426" y="125272"/>
                              <a:pt x="225048" y="212845"/>
                              <a:pt x="349323" y="229849"/>
                            </a:cubicBezTo>
                            <a:cubicBezTo>
                              <a:pt x="358336" y="228257"/>
                              <a:pt x="365113" y="231108"/>
                              <a:pt x="378644" y="228829"/>
                            </a:cubicBezTo>
                            <a:cubicBezTo>
                              <a:pt x="380287" y="224145"/>
                              <a:pt x="383389" y="222354"/>
                              <a:pt x="383409" y="219952"/>
                            </a:cubicBezTo>
                            <a:cubicBezTo>
                              <a:pt x="402260" y="188602"/>
                              <a:pt x="492047" y="194248"/>
                              <a:pt x="537316" y="190834"/>
                            </a:cubicBezTo>
                            <a:cubicBezTo>
                              <a:pt x="587896" y="195141"/>
                              <a:pt x="691099" y="224279"/>
                              <a:pt x="727703" y="272028"/>
                            </a:cubicBezTo>
                            <a:cubicBezTo>
                              <a:pt x="763859" y="296969"/>
                              <a:pt x="616839" y="340618"/>
                              <a:pt x="551995" y="332054"/>
                            </a:cubicBezTo>
                            <a:cubicBezTo>
                              <a:pt x="545814" y="333674"/>
                              <a:pt x="537532" y="333188"/>
                              <a:pt x="531061" y="334121"/>
                            </a:cubicBezTo>
                            <a:cubicBezTo>
                              <a:pt x="534711" y="343066"/>
                              <a:pt x="536086" y="347027"/>
                              <a:pt x="540552" y="357418"/>
                            </a:cubicBezTo>
                            <a:cubicBezTo>
                              <a:pt x="542712" y="370329"/>
                              <a:pt x="543669" y="377588"/>
                              <a:pt x="542817" y="388208"/>
                            </a:cubicBezTo>
                            <a:cubicBezTo>
                              <a:pt x="534552" y="427122"/>
                              <a:pt x="459171" y="357367"/>
                              <a:pt x="435089" y="341544"/>
                            </a:cubicBezTo>
                            <a:cubicBezTo>
                              <a:pt x="430545" y="336426"/>
                              <a:pt x="425866" y="330689"/>
                              <a:pt x="421124" y="323071"/>
                            </a:cubicBezTo>
                            <a:cubicBezTo>
                              <a:pt x="418984" y="319913"/>
                              <a:pt x="418701" y="316319"/>
                              <a:pt x="417507" y="314391"/>
                            </a:cubicBezTo>
                            <a:cubicBezTo>
                              <a:pt x="415155" y="313976"/>
                              <a:pt x="415055" y="313091"/>
                              <a:pt x="412592" y="312125"/>
                            </a:cubicBezTo>
                            <a:cubicBezTo>
                              <a:pt x="410852" y="310862"/>
                              <a:pt x="409332" y="308553"/>
                              <a:pt x="407561" y="307504"/>
                            </a:cubicBezTo>
                            <a:cubicBezTo>
                              <a:pt x="397874" y="309015"/>
                              <a:pt x="389378" y="307356"/>
                              <a:pt x="379896" y="309766"/>
                            </a:cubicBezTo>
                            <a:cubicBezTo>
                              <a:pt x="226201" y="285208"/>
                              <a:pt x="25350" y="175227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80DBFA3-C08D-40F5-1A26-664CD39A4231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90364902">
                      <a:custGeom>
                        <a:avLst/>
                        <a:gdLst>
                          <a:gd name="connsiteX0" fmla="*/ 77547 w 733508"/>
                          <a:gd name="connsiteY0" fmla="*/ 0 h 401110"/>
                          <a:gd name="connsiteX1" fmla="*/ 349323 w 733508"/>
                          <a:gd name="connsiteY1" fmla="*/ 229849 h 401110"/>
                          <a:gd name="connsiteX2" fmla="*/ 378644 w 733508"/>
                          <a:gd name="connsiteY2" fmla="*/ 228829 h 401110"/>
                          <a:gd name="connsiteX3" fmla="*/ 383409 w 733508"/>
                          <a:gd name="connsiteY3" fmla="*/ 219952 h 401110"/>
                          <a:gd name="connsiteX4" fmla="*/ 537316 w 733508"/>
                          <a:gd name="connsiteY4" fmla="*/ 190834 h 401110"/>
                          <a:gd name="connsiteX5" fmla="*/ 727703 w 733508"/>
                          <a:gd name="connsiteY5" fmla="*/ 272028 h 401110"/>
                          <a:gd name="connsiteX6" fmla="*/ 551995 w 733508"/>
                          <a:gd name="connsiteY6" fmla="*/ 332054 h 401110"/>
                          <a:gd name="connsiteX7" fmla="*/ 531061 w 733508"/>
                          <a:gd name="connsiteY7" fmla="*/ 334121 h 401110"/>
                          <a:gd name="connsiteX8" fmla="*/ 540552 w 733508"/>
                          <a:gd name="connsiteY8" fmla="*/ 357418 h 401110"/>
                          <a:gd name="connsiteX9" fmla="*/ 542817 w 733508"/>
                          <a:gd name="connsiteY9" fmla="*/ 388208 h 401110"/>
                          <a:gd name="connsiteX10" fmla="*/ 435089 w 733508"/>
                          <a:gd name="connsiteY10" fmla="*/ 341544 h 401110"/>
                          <a:gd name="connsiteX11" fmla="*/ 421124 w 733508"/>
                          <a:gd name="connsiteY11" fmla="*/ 323071 h 401110"/>
                          <a:gd name="connsiteX12" fmla="*/ 417507 w 733508"/>
                          <a:gd name="connsiteY12" fmla="*/ 314391 h 401110"/>
                          <a:gd name="connsiteX13" fmla="*/ 412592 w 733508"/>
                          <a:gd name="connsiteY13" fmla="*/ 312125 h 401110"/>
                          <a:gd name="connsiteX14" fmla="*/ 407561 w 733508"/>
                          <a:gd name="connsiteY14" fmla="*/ 307504 h 401110"/>
                          <a:gd name="connsiteX15" fmla="*/ 379896 w 733508"/>
                          <a:gd name="connsiteY15" fmla="*/ 309766 h 401110"/>
                          <a:gd name="connsiteX16" fmla="*/ 0 w 733508"/>
                          <a:gd name="connsiteY16" fmla="*/ 17959 h 401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33508" h="401110" fill="none" extrusionOk="0">
                            <a:moveTo>
                              <a:pt x="77547" y="0"/>
                            </a:moveTo>
                            <a:cubicBezTo>
                              <a:pt x="112117" y="130123"/>
                              <a:pt x="247794" y="222689"/>
                              <a:pt x="349323" y="229849"/>
                            </a:cubicBezTo>
                            <a:cubicBezTo>
                              <a:pt x="355833" y="226417"/>
                              <a:pt x="369241" y="230976"/>
                              <a:pt x="378644" y="228829"/>
                            </a:cubicBezTo>
                            <a:cubicBezTo>
                              <a:pt x="379595" y="226813"/>
                              <a:pt x="382428" y="222171"/>
                              <a:pt x="383409" y="219952"/>
                            </a:cubicBezTo>
                            <a:cubicBezTo>
                              <a:pt x="409470" y="205577"/>
                              <a:pt x="490684" y="174179"/>
                              <a:pt x="537316" y="190834"/>
                            </a:cubicBezTo>
                            <a:cubicBezTo>
                              <a:pt x="598174" y="212553"/>
                              <a:pt x="696945" y="228294"/>
                              <a:pt x="727703" y="272028"/>
                            </a:cubicBezTo>
                            <a:cubicBezTo>
                              <a:pt x="773242" y="315092"/>
                              <a:pt x="630371" y="330138"/>
                              <a:pt x="551995" y="332054"/>
                            </a:cubicBezTo>
                            <a:cubicBezTo>
                              <a:pt x="545202" y="334979"/>
                              <a:pt x="539858" y="333102"/>
                              <a:pt x="531061" y="334121"/>
                            </a:cubicBezTo>
                            <a:cubicBezTo>
                              <a:pt x="534440" y="341830"/>
                              <a:pt x="536921" y="348880"/>
                              <a:pt x="540552" y="357418"/>
                            </a:cubicBezTo>
                            <a:cubicBezTo>
                              <a:pt x="541489" y="365550"/>
                              <a:pt x="543214" y="376808"/>
                              <a:pt x="542817" y="388208"/>
                            </a:cubicBezTo>
                            <a:cubicBezTo>
                              <a:pt x="543875" y="426512"/>
                              <a:pt x="459774" y="360999"/>
                              <a:pt x="435089" y="341544"/>
                            </a:cubicBezTo>
                            <a:cubicBezTo>
                              <a:pt x="430316" y="334140"/>
                              <a:pt x="423910" y="329124"/>
                              <a:pt x="421124" y="323071"/>
                            </a:cubicBezTo>
                            <a:cubicBezTo>
                              <a:pt x="419784" y="321073"/>
                              <a:pt x="418739" y="316785"/>
                              <a:pt x="417507" y="314391"/>
                            </a:cubicBezTo>
                            <a:cubicBezTo>
                              <a:pt x="415869" y="314093"/>
                              <a:pt x="414842" y="312646"/>
                              <a:pt x="412592" y="312125"/>
                            </a:cubicBezTo>
                            <a:cubicBezTo>
                              <a:pt x="409768" y="310308"/>
                              <a:pt x="410211" y="309524"/>
                              <a:pt x="407561" y="307504"/>
                            </a:cubicBezTo>
                            <a:cubicBezTo>
                              <a:pt x="396585" y="311590"/>
                              <a:pt x="387312" y="306272"/>
                              <a:pt x="379896" y="309766"/>
                            </a:cubicBezTo>
                            <a:cubicBezTo>
                              <a:pt x="228420" y="320143"/>
                              <a:pt x="64497" y="171998"/>
                              <a:pt x="0" y="17959"/>
                            </a:cubicBezTo>
                          </a:path>
                          <a:path w="733508" h="401110" stroke="0" extrusionOk="0">
                            <a:moveTo>
                              <a:pt x="77547" y="0"/>
                            </a:moveTo>
                            <a:cubicBezTo>
                              <a:pt x="78742" y="152657"/>
                              <a:pt x="234381" y="245844"/>
                              <a:pt x="349323" y="229849"/>
                            </a:cubicBezTo>
                            <a:cubicBezTo>
                              <a:pt x="357511" y="227974"/>
                              <a:pt x="371537" y="230036"/>
                              <a:pt x="378644" y="228829"/>
                            </a:cubicBezTo>
                            <a:cubicBezTo>
                              <a:pt x="380053" y="226010"/>
                              <a:pt x="381730" y="224340"/>
                              <a:pt x="383409" y="219952"/>
                            </a:cubicBezTo>
                            <a:cubicBezTo>
                              <a:pt x="412503" y="191415"/>
                              <a:pt x="477522" y="192576"/>
                              <a:pt x="537316" y="190834"/>
                            </a:cubicBezTo>
                            <a:cubicBezTo>
                              <a:pt x="587746" y="209629"/>
                              <a:pt x="693907" y="224697"/>
                              <a:pt x="727703" y="272028"/>
                            </a:cubicBezTo>
                            <a:cubicBezTo>
                              <a:pt x="785059" y="314772"/>
                              <a:pt x="637615" y="339846"/>
                              <a:pt x="551995" y="332054"/>
                            </a:cubicBezTo>
                            <a:cubicBezTo>
                              <a:pt x="542180" y="334248"/>
                              <a:pt x="536114" y="332715"/>
                              <a:pt x="531061" y="334121"/>
                            </a:cubicBezTo>
                            <a:cubicBezTo>
                              <a:pt x="535771" y="342369"/>
                              <a:pt x="534594" y="350145"/>
                              <a:pt x="540552" y="357418"/>
                            </a:cubicBezTo>
                            <a:cubicBezTo>
                              <a:pt x="545584" y="366523"/>
                              <a:pt x="544425" y="378550"/>
                              <a:pt x="542817" y="388208"/>
                            </a:cubicBezTo>
                            <a:cubicBezTo>
                              <a:pt x="531443" y="428947"/>
                              <a:pt x="460707" y="362492"/>
                              <a:pt x="435089" y="341544"/>
                            </a:cubicBezTo>
                            <a:cubicBezTo>
                              <a:pt x="427917" y="336189"/>
                              <a:pt x="425060" y="331759"/>
                              <a:pt x="421124" y="323071"/>
                            </a:cubicBezTo>
                            <a:cubicBezTo>
                              <a:pt x="419436" y="319823"/>
                              <a:pt x="420013" y="318089"/>
                              <a:pt x="417507" y="314391"/>
                            </a:cubicBezTo>
                            <a:cubicBezTo>
                              <a:pt x="416029" y="314194"/>
                              <a:pt x="414156" y="312528"/>
                              <a:pt x="412592" y="312125"/>
                            </a:cubicBezTo>
                            <a:cubicBezTo>
                              <a:pt x="410970" y="311555"/>
                              <a:pt x="408933" y="308396"/>
                              <a:pt x="407561" y="307504"/>
                            </a:cubicBezTo>
                            <a:cubicBezTo>
                              <a:pt x="401607" y="308593"/>
                              <a:pt x="388200" y="307609"/>
                              <a:pt x="379896" y="309766"/>
                            </a:cubicBezTo>
                            <a:cubicBezTo>
                              <a:pt x="194851" y="319115"/>
                              <a:pt x="88693" y="183185"/>
                              <a:pt x="0" y="1795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D27909BD-9719-201B-F01E-38031BC9A001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195846396">
                      <a:custGeom>
                        <a:avLst/>
                        <a:gdLst>
                          <a:gd name="connsiteX0" fmla="*/ 0 w 205878"/>
                          <a:gd name="connsiteY0" fmla="*/ 186084 h 372168"/>
                          <a:gd name="connsiteX1" fmla="*/ 102939 w 205878"/>
                          <a:gd name="connsiteY1" fmla="*/ 0 h 372168"/>
                          <a:gd name="connsiteX2" fmla="*/ 205878 w 205878"/>
                          <a:gd name="connsiteY2" fmla="*/ 186084 h 372168"/>
                          <a:gd name="connsiteX3" fmla="*/ 102939 w 205878"/>
                          <a:gd name="connsiteY3" fmla="*/ 372168 h 372168"/>
                          <a:gd name="connsiteX4" fmla="*/ 0 w 205878"/>
                          <a:gd name="connsiteY4" fmla="*/ 186084 h 3721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8" fill="none" extrusionOk="0">
                            <a:moveTo>
                              <a:pt x="0" y="186084"/>
                            </a:moveTo>
                            <a:cubicBezTo>
                              <a:pt x="-299" y="73845"/>
                              <a:pt x="43450" y="-16345"/>
                              <a:pt x="102939" y="0"/>
                            </a:cubicBezTo>
                            <a:cubicBezTo>
                              <a:pt x="133584" y="2161"/>
                              <a:pt x="195634" y="93818"/>
                              <a:pt x="205878" y="186084"/>
                            </a:cubicBezTo>
                            <a:cubicBezTo>
                              <a:pt x="202554" y="284428"/>
                              <a:pt x="144637" y="368354"/>
                              <a:pt x="102939" y="372168"/>
                            </a:cubicBezTo>
                            <a:cubicBezTo>
                              <a:pt x="34032" y="362983"/>
                              <a:pt x="-516" y="280042"/>
                              <a:pt x="0" y="186084"/>
                            </a:cubicBezTo>
                            <a:close/>
                          </a:path>
                          <a:path w="205878" h="372168" stroke="0" extrusionOk="0">
                            <a:moveTo>
                              <a:pt x="0" y="186084"/>
                            </a:moveTo>
                            <a:cubicBezTo>
                              <a:pt x="304" y="89092"/>
                              <a:pt x="53984" y="1701"/>
                              <a:pt x="102939" y="0"/>
                            </a:cubicBezTo>
                            <a:cubicBezTo>
                              <a:pt x="180144" y="-10709"/>
                              <a:pt x="207244" y="100734"/>
                              <a:pt x="205878" y="186084"/>
                            </a:cubicBezTo>
                            <a:cubicBezTo>
                              <a:pt x="196270" y="274868"/>
                              <a:pt x="163536" y="365468"/>
                              <a:pt x="102939" y="372168"/>
                            </a:cubicBezTo>
                            <a:cubicBezTo>
                              <a:pt x="49829" y="375461"/>
                              <a:pt x="-17576" y="273326"/>
                              <a:pt x="0" y="18608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604C9B60-0BF8-3CB3-AB73-A42B59E9E752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4112914010">
                      <a:custGeom>
                        <a:avLst/>
                        <a:gdLst>
                          <a:gd name="connsiteX0" fmla="*/ 0 w 205878"/>
                          <a:gd name="connsiteY0" fmla="*/ 186084 h 372168"/>
                          <a:gd name="connsiteX1" fmla="*/ 102939 w 205878"/>
                          <a:gd name="connsiteY1" fmla="*/ 0 h 372168"/>
                          <a:gd name="connsiteX2" fmla="*/ 205878 w 205878"/>
                          <a:gd name="connsiteY2" fmla="*/ 186084 h 372168"/>
                          <a:gd name="connsiteX3" fmla="*/ 102939 w 205878"/>
                          <a:gd name="connsiteY3" fmla="*/ 372168 h 372168"/>
                          <a:gd name="connsiteX4" fmla="*/ 0 w 205878"/>
                          <a:gd name="connsiteY4" fmla="*/ 186084 h 3721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878" h="372168" fill="none" extrusionOk="0">
                            <a:moveTo>
                              <a:pt x="0" y="186084"/>
                            </a:moveTo>
                            <a:cubicBezTo>
                              <a:pt x="5448" y="85732"/>
                              <a:pt x="57664" y="-11488"/>
                              <a:pt x="102939" y="0"/>
                            </a:cubicBezTo>
                            <a:cubicBezTo>
                              <a:pt x="160941" y="-2677"/>
                              <a:pt x="198105" y="87706"/>
                              <a:pt x="205878" y="186084"/>
                            </a:cubicBezTo>
                            <a:cubicBezTo>
                              <a:pt x="211042" y="290722"/>
                              <a:pt x="165839" y="359239"/>
                              <a:pt x="102939" y="372168"/>
                            </a:cubicBezTo>
                            <a:cubicBezTo>
                              <a:pt x="44976" y="375350"/>
                              <a:pt x="-14759" y="303402"/>
                              <a:pt x="0" y="186084"/>
                            </a:cubicBezTo>
                            <a:close/>
                          </a:path>
                          <a:path w="205878" h="372168" stroke="0" extrusionOk="0">
                            <a:moveTo>
                              <a:pt x="0" y="186084"/>
                            </a:moveTo>
                            <a:cubicBezTo>
                              <a:pt x="2561" y="83615"/>
                              <a:pt x="39633" y="-14"/>
                              <a:pt x="102939" y="0"/>
                            </a:cubicBezTo>
                            <a:cubicBezTo>
                              <a:pt x="148812" y="10199"/>
                              <a:pt x="217525" y="64214"/>
                              <a:pt x="205878" y="186084"/>
                            </a:cubicBezTo>
                            <a:cubicBezTo>
                              <a:pt x="215541" y="275349"/>
                              <a:pt x="151942" y="365522"/>
                              <a:pt x="102939" y="372168"/>
                            </a:cubicBezTo>
                            <a:cubicBezTo>
                              <a:pt x="56959" y="371471"/>
                              <a:pt x="-15820" y="280577"/>
                              <a:pt x="0" y="18608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283DA8EA-C7C2-8E7E-8BB6-D1413256CFE9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669478991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4722" y="17487"/>
                              <a:pt x="20498" y="-4050"/>
                              <a:pt x="44470" y="0"/>
                            </a:cubicBezTo>
                            <a:cubicBezTo>
                              <a:pt x="71083" y="-6409"/>
                              <a:pt x="87938" y="24080"/>
                              <a:pt x="88940" y="44437"/>
                            </a:cubicBezTo>
                            <a:cubicBezTo>
                              <a:pt x="89152" y="69759"/>
                              <a:pt x="67775" y="84716"/>
                              <a:pt x="44470" y="88874"/>
                            </a:cubicBezTo>
                            <a:cubicBezTo>
                              <a:pt x="16353" y="86266"/>
                              <a:pt x="3796" y="68326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3962" y="24692"/>
                              <a:pt x="20897" y="2029"/>
                              <a:pt x="44470" y="0"/>
                            </a:cubicBezTo>
                            <a:cubicBezTo>
                              <a:pt x="74494" y="-3693"/>
                              <a:pt x="90312" y="25867"/>
                              <a:pt x="88940" y="44437"/>
                            </a:cubicBezTo>
                            <a:cubicBezTo>
                              <a:pt x="85202" y="71368"/>
                              <a:pt x="71855" y="89505"/>
                              <a:pt x="44470" y="88874"/>
                            </a:cubicBezTo>
                            <a:cubicBezTo>
                              <a:pt x="20485" y="94085"/>
                              <a:pt x="-412" y="62909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79A9FDAB-9139-213A-5E90-7D8A604494F4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55414746">
                      <a:custGeom>
                        <a:avLst/>
                        <a:gdLst>
                          <a:gd name="connsiteX0" fmla="*/ 0 w 88940"/>
                          <a:gd name="connsiteY0" fmla="*/ 44437 h 88874"/>
                          <a:gd name="connsiteX1" fmla="*/ 44470 w 88940"/>
                          <a:gd name="connsiteY1" fmla="*/ 0 h 88874"/>
                          <a:gd name="connsiteX2" fmla="*/ 88940 w 88940"/>
                          <a:gd name="connsiteY2" fmla="*/ 44437 h 88874"/>
                          <a:gd name="connsiteX3" fmla="*/ 44470 w 88940"/>
                          <a:gd name="connsiteY3" fmla="*/ 88874 h 88874"/>
                          <a:gd name="connsiteX4" fmla="*/ 0 w 88940"/>
                          <a:gd name="connsiteY4" fmla="*/ 44437 h 888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940" h="88874" fill="none" extrusionOk="0">
                            <a:moveTo>
                              <a:pt x="0" y="44437"/>
                            </a:moveTo>
                            <a:cubicBezTo>
                              <a:pt x="323" y="20331"/>
                              <a:pt x="17166" y="-3255"/>
                              <a:pt x="44470" y="0"/>
                            </a:cubicBezTo>
                            <a:cubicBezTo>
                              <a:pt x="69482" y="6556"/>
                              <a:pt x="93204" y="14170"/>
                              <a:pt x="88940" y="44437"/>
                            </a:cubicBezTo>
                            <a:cubicBezTo>
                              <a:pt x="90141" y="67159"/>
                              <a:pt x="67447" y="86769"/>
                              <a:pt x="44470" y="88874"/>
                            </a:cubicBezTo>
                            <a:cubicBezTo>
                              <a:pt x="17093" y="86050"/>
                              <a:pt x="676" y="67973"/>
                              <a:pt x="0" y="44437"/>
                            </a:cubicBezTo>
                            <a:close/>
                          </a:path>
                          <a:path w="88940" h="88874" stroke="0" extrusionOk="0">
                            <a:moveTo>
                              <a:pt x="0" y="44437"/>
                            </a:moveTo>
                            <a:cubicBezTo>
                              <a:pt x="-1470" y="19638"/>
                              <a:pt x="18197" y="-2080"/>
                              <a:pt x="44470" y="0"/>
                            </a:cubicBezTo>
                            <a:cubicBezTo>
                              <a:pt x="73001" y="-448"/>
                              <a:pt x="86937" y="15362"/>
                              <a:pt x="88940" y="44437"/>
                            </a:cubicBezTo>
                            <a:cubicBezTo>
                              <a:pt x="83366" y="69734"/>
                              <a:pt x="64208" y="91218"/>
                              <a:pt x="44470" y="88874"/>
                            </a:cubicBezTo>
                            <a:cubicBezTo>
                              <a:pt x="20056" y="90895"/>
                              <a:pt x="2103" y="69365"/>
                              <a:pt x="0" y="4443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0E3CED0-5CEB-314A-EBCA-3D06DFB22EF0}"/>
                </a:ext>
              </a:extLst>
            </p:cNvPr>
            <p:cNvGrpSpPr/>
            <p:nvPr/>
          </p:nvGrpSpPr>
          <p:grpSpPr>
            <a:xfrm>
              <a:off x="7106930" y="1733103"/>
              <a:ext cx="387808" cy="459206"/>
              <a:chOff x="-3606668" y="7272453"/>
              <a:chExt cx="1022259" cy="1210465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7D4B9044-693F-E39C-49AC-A56E52E45B6D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25896713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10379" y="58913"/>
                              <a:pt x="70358" y="4633"/>
                              <a:pt x="165817" y="0"/>
                            </a:cubicBezTo>
                            <a:cubicBezTo>
                              <a:pt x="258660" y="1610"/>
                              <a:pt x="317241" y="73602"/>
                              <a:pt x="331634" y="158852"/>
                            </a:cubicBezTo>
                            <a:cubicBezTo>
                              <a:pt x="337809" y="249320"/>
                              <a:pt x="272957" y="315347"/>
                              <a:pt x="165817" y="317704"/>
                            </a:cubicBezTo>
                            <a:cubicBezTo>
                              <a:pt x="92121" y="315109"/>
                              <a:pt x="12452" y="261915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14917" y="52400"/>
                              <a:pt x="75246" y="-1693"/>
                              <a:pt x="165817" y="0"/>
                            </a:cubicBezTo>
                            <a:cubicBezTo>
                              <a:pt x="264645" y="-418"/>
                              <a:pt x="325057" y="89924"/>
                              <a:pt x="331634" y="158852"/>
                            </a:cubicBezTo>
                            <a:cubicBezTo>
                              <a:pt x="353204" y="261681"/>
                              <a:pt x="253605" y="320228"/>
                              <a:pt x="165817" y="317704"/>
                            </a:cubicBezTo>
                            <a:cubicBezTo>
                              <a:pt x="61567" y="320763"/>
                              <a:pt x="6133" y="22901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6B0656E-9B7D-299E-43CA-326B3DB6DEF3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14680128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095" y="-642"/>
                              <a:pt x="293329" y="2687"/>
                              <a:pt x="296452" y="1877"/>
                            </a:cubicBezTo>
                            <a:cubicBezTo>
                              <a:pt x="298242" y="2083"/>
                              <a:pt x="299771" y="3742"/>
                              <a:pt x="299295" y="5641"/>
                            </a:cubicBezTo>
                            <a:cubicBezTo>
                              <a:pt x="304078" y="58880"/>
                              <a:pt x="284927" y="93552"/>
                              <a:pt x="283383" y="119597"/>
                            </a:cubicBezTo>
                            <a:cubicBezTo>
                              <a:pt x="282890" y="121634"/>
                              <a:pt x="281437" y="122254"/>
                              <a:pt x="279619" y="122439"/>
                            </a:cubicBezTo>
                            <a:cubicBezTo>
                              <a:pt x="276059" y="123393"/>
                              <a:pt x="271592" y="121176"/>
                              <a:pt x="266406" y="120594"/>
                            </a:cubicBezTo>
                            <a:cubicBezTo>
                              <a:pt x="264231" y="120582"/>
                              <a:pt x="263664" y="118540"/>
                              <a:pt x="263564" y="116829"/>
                            </a:cubicBezTo>
                            <a:cubicBezTo>
                              <a:pt x="264241" y="105011"/>
                              <a:pt x="269334" y="90693"/>
                              <a:pt x="269698" y="72894"/>
                            </a:cubicBezTo>
                            <a:cubicBezTo>
                              <a:pt x="250459" y="74860"/>
                              <a:pt x="244861" y="70836"/>
                              <a:pt x="230338" y="71820"/>
                            </a:cubicBezTo>
                            <a:cubicBezTo>
                              <a:pt x="176390" y="76807"/>
                              <a:pt x="128532" y="98896"/>
                              <a:pt x="101247" y="126256"/>
                            </a:cubicBezTo>
                            <a:cubicBezTo>
                              <a:pt x="61641" y="168640"/>
                              <a:pt x="28627" y="238448"/>
                              <a:pt x="24895" y="294375"/>
                            </a:cubicBezTo>
                            <a:cubicBezTo>
                              <a:pt x="13786" y="296317"/>
                              <a:pt x="9418" y="294050"/>
                              <a:pt x="0" y="294375"/>
                            </a:cubicBezTo>
                            <a:cubicBezTo>
                              <a:pt x="-5955" y="220232"/>
                              <a:pt x="18152" y="162350"/>
                              <a:pt x="84866" y="107509"/>
                            </a:cubicBezTo>
                            <a:cubicBezTo>
                              <a:pt x="127807" y="74977"/>
                              <a:pt x="189119" y="43582"/>
                              <a:pt x="228351" y="47003"/>
                            </a:cubicBezTo>
                            <a:cubicBezTo>
                              <a:pt x="241583" y="44267"/>
                              <a:pt x="253559" y="50573"/>
                              <a:pt x="273143" y="48226"/>
                            </a:cubicBezTo>
                            <a:cubicBezTo>
                              <a:pt x="273096" y="35971"/>
                              <a:pt x="278199" y="24724"/>
                              <a:pt x="279475" y="2874"/>
                            </a:cubicBezTo>
                            <a:cubicBezTo>
                              <a:pt x="279858" y="787"/>
                              <a:pt x="281241" y="-28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680" y="-429"/>
                              <a:pt x="290654" y="1769"/>
                              <a:pt x="296452" y="1877"/>
                            </a:cubicBezTo>
                            <a:cubicBezTo>
                              <a:pt x="297981" y="2519"/>
                              <a:pt x="299260" y="3627"/>
                              <a:pt x="299295" y="5641"/>
                            </a:cubicBezTo>
                            <a:cubicBezTo>
                              <a:pt x="297506" y="33879"/>
                              <a:pt x="290138" y="69413"/>
                              <a:pt x="283383" y="119597"/>
                            </a:cubicBezTo>
                            <a:cubicBezTo>
                              <a:pt x="283181" y="121785"/>
                              <a:pt x="281584" y="122851"/>
                              <a:pt x="279619" y="122439"/>
                            </a:cubicBezTo>
                            <a:cubicBezTo>
                              <a:pt x="273171" y="121782"/>
                              <a:pt x="271583" y="120804"/>
                              <a:pt x="266406" y="120594"/>
                            </a:cubicBezTo>
                            <a:cubicBezTo>
                              <a:pt x="264359" y="120184"/>
                              <a:pt x="263311" y="118794"/>
                              <a:pt x="263564" y="116829"/>
                            </a:cubicBezTo>
                            <a:cubicBezTo>
                              <a:pt x="263102" y="97882"/>
                              <a:pt x="270401" y="90763"/>
                              <a:pt x="269698" y="72894"/>
                            </a:cubicBezTo>
                            <a:cubicBezTo>
                              <a:pt x="250786" y="75423"/>
                              <a:pt x="239056" y="70266"/>
                              <a:pt x="230338" y="71820"/>
                            </a:cubicBezTo>
                            <a:cubicBezTo>
                              <a:pt x="196117" y="81307"/>
                              <a:pt x="136663" y="107861"/>
                              <a:pt x="101247" y="126256"/>
                            </a:cubicBezTo>
                            <a:cubicBezTo>
                              <a:pt x="62601" y="172589"/>
                              <a:pt x="19977" y="222089"/>
                              <a:pt x="24895" y="294375"/>
                            </a:cubicBezTo>
                            <a:cubicBezTo>
                              <a:pt x="15812" y="294661"/>
                              <a:pt x="7007" y="293437"/>
                              <a:pt x="0" y="294375"/>
                            </a:cubicBezTo>
                            <a:cubicBezTo>
                              <a:pt x="6354" y="235234"/>
                              <a:pt x="32294" y="168234"/>
                              <a:pt x="84866" y="107509"/>
                            </a:cubicBezTo>
                            <a:cubicBezTo>
                              <a:pt x="120293" y="77090"/>
                              <a:pt x="172057" y="50176"/>
                              <a:pt x="228351" y="47003"/>
                            </a:cubicBezTo>
                            <a:cubicBezTo>
                              <a:pt x="241324" y="43794"/>
                              <a:pt x="256327" y="50741"/>
                              <a:pt x="273143" y="48226"/>
                            </a:cubicBezTo>
                            <a:cubicBezTo>
                              <a:pt x="274863" y="31499"/>
                              <a:pt x="278980" y="15283"/>
                              <a:pt x="279475" y="2874"/>
                            </a:cubicBezTo>
                            <a:cubicBezTo>
                              <a:pt x="280119" y="1307"/>
                              <a:pt x="281844" y="-372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E341064-4B44-10F5-1A1E-AE7021A882E3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619414577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3176" y="2849"/>
                              <a:pt x="119721" y="5277"/>
                              <a:pt x="116511" y="8897"/>
                            </a:cubicBezTo>
                            <a:cubicBezTo>
                              <a:pt x="106083" y="14220"/>
                              <a:pt x="83686" y="21725"/>
                              <a:pt x="63043" y="22772"/>
                            </a:cubicBezTo>
                            <a:cubicBezTo>
                              <a:pt x="38671" y="20588"/>
                              <a:pt x="21488" y="21715"/>
                              <a:pt x="9574" y="8897"/>
                            </a:cubicBezTo>
                            <a:cubicBezTo>
                              <a:pt x="5731" y="6685"/>
                              <a:pt x="4260" y="2170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283580A-5E2E-6C92-6A99-0B42BAE23DD8}"/>
                </a:ext>
              </a:extLst>
            </p:cNvPr>
            <p:cNvGrpSpPr/>
            <p:nvPr/>
          </p:nvGrpSpPr>
          <p:grpSpPr>
            <a:xfrm>
              <a:off x="7409349" y="1733103"/>
              <a:ext cx="387808" cy="459206"/>
              <a:chOff x="-3606668" y="7272453"/>
              <a:chExt cx="1022259" cy="1210465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9A754719-88CA-7F9E-FE4A-9B3CD32AF2CC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608695419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7611" y="53482"/>
                              <a:pt x="85218" y="-21383"/>
                              <a:pt x="165817" y="0"/>
                            </a:cubicBezTo>
                            <a:cubicBezTo>
                              <a:pt x="252878" y="24820"/>
                              <a:pt x="316324" y="60139"/>
                              <a:pt x="331634" y="158852"/>
                            </a:cubicBezTo>
                            <a:cubicBezTo>
                              <a:pt x="333608" y="250402"/>
                              <a:pt x="259452" y="326180"/>
                              <a:pt x="165817" y="317704"/>
                            </a:cubicBezTo>
                            <a:cubicBezTo>
                              <a:pt x="72402" y="325837"/>
                              <a:pt x="11833" y="24485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7081" y="65265"/>
                              <a:pt x="82677" y="9791"/>
                              <a:pt x="165817" y="0"/>
                            </a:cubicBezTo>
                            <a:cubicBezTo>
                              <a:pt x="250562" y="3372"/>
                              <a:pt x="334000" y="71163"/>
                              <a:pt x="331634" y="158852"/>
                            </a:cubicBezTo>
                            <a:cubicBezTo>
                              <a:pt x="314915" y="247760"/>
                              <a:pt x="246180" y="321890"/>
                              <a:pt x="165817" y="317704"/>
                            </a:cubicBezTo>
                            <a:cubicBezTo>
                              <a:pt x="70919" y="314870"/>
                              <a:pt x="10112" y="222702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26A40B8-6C14-DFDD-56B0-63DF63E55F6E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125706225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796" y="157"/>
                              <a:pt x="291104" y="2233"/>
                              <a:pt x="296452" y="1877"/>
                            </a:cubicBezTo>
                            <a:cubicBezTo>
                              <a:pt x="298324" y="2137"/>
                              <a:pt x="299858" y="4020"/>
                              <a:pt x="299295" y="5641"/>
                            </a:cubicBezTo>
                            <a:cubicBezTo>
                              <a:pt x="301772" y="40402"/>
                              <a:pt x="277923" y="81410"/>
                              <a:pt x="283383" y="119597"/>
                            </a:cubicBezTo>
                            <a:cubicBezTo>
                              <a:pt x="282995" y="121195"/>
                              <a:pt x="281795" y="122747"/>
                              <a:pt x="279619" y="122439"/>
                            </a:cubicBezTo>
                            <a:cubicBezTo>
                              <a:pt x="274343" y="122150"/>
                              <a:pt x="270148" y="120703"/>
                              <a:pt x="266406" y="120594"/>
                            </a:cubicBezTo>
                            <a:cubicBezTo>
                              <a:pt x="264566" y="119824"/>
                              <a:pt x="263347" y="118538"/>
                              <a:pt x="263564" y="116829"/>
                            </a:cubicBezTo>
                            <a:cubicBezTo>
                              <a:pt x="261940" y="107532"/>
                              <a:pt x="270537" y="85549"/>
                              <a:pt x="269698" y="72894"/>
                            </a:cubicBezTo>
                            <a:cubicBezTo>
                              <a:pt x="257568" y="75148"/>
                              <a:pt x="246842" y="68063"/>
                              <a:pt x="230338" y="71820"/>
                            </a:cubicBezTo>
                            <a:cubicBezTo>
                              <a:pt x="174840" y="70326"/>
                              <a:pt x="138841" y="88061"/>
                              <a:pt x="101247" y="126256"/>
                            </a:cubicBezTo>
                            <a:cubicBezTo>
                              <a:pt x="63342" y="163277"/>
                              <a:pt x="29229" y="228598"/>
                              <a:pt x="24895" y="294375"/>
                            </a:cubicBezTo>
                            <a:cubicBezTo>
                              <a:pt x="15225" y="295369"/>
                              <a:pt x="8366" y="292357"/>
                              <a:pt x="0" y="294375"/>
                            </a:cubicBezTo>
                            <a:cubicBezTo>
                              <a:pt x="-9620" y="219239"/>
                              <a:pt x="17060" y="164641"/>
                              <a:pt x="84866" y="107509"/>
                            </a:cubicBezTo>
                            <a:cubicBezTo>
                              <a:pt x="124753" y="74096"/>
                              <a:pt x="179857" y="50414"/>
                              <a:pt x="228351" y="47003"/>
                            </a:cubicBezTo>
                            <a:cubicBezTo>
                              <a:pt x="239303" y="43168"/>
                              <a:pt x="261402" y="48974"/>
                              <a:pt x="273143" y="48226"/>
                            </a:cubicBezTo>
                            <a:cubicBezTo>
                              <a:pt x="271262" y="26646"/>
                              <a:pt x="280184" y="20050"/>
                              <a:pt x="279475" y="2874"/>
                            </a:cubicBezTo>
                            <a:cubicBezTo>
                              <a:pt x="279985" y="1423"/>
                              <a:pt x="281051" y="-76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6485" y="183"/>
                              <a:pt x="290032" y="1599"/>
                              <a:pt x="296452" y="1877"/>
                            </a:cubicBezTo>
                            <a:cubicBezTo>
                              <a:pt x="298341" y="2404"/>
                              <a:pt x="299575" y="3647"/>
                              <a:pt x="299295" y="5641"/>
                            </a:cubicBezTo>
                            <a:cubicBezTo>
                              <a:pt x="299633" y="63237"/>
                              <a:pt x="276390" y="85913"/>
                              <a:pt x="283383" y="119597"/>
                            </a:cubicBezTo>
                            <a:cubicBezTo>
                              <a:pt x="283145" y="121228"/>
                              <a:pt x="281546" y="122706"/>
                              <a:pt x="279619" y="122439"/>
                            </a:cubicBezTo>
                            <a:cubicBezTo>
                              <a:pt x="275473" y="123012"/>
                              <a:pt x="270698" y="120144"/>
                              <a:pt x="266406" y="120594"/>
                            </a:cubicBezTo>
                            <a:cubicBezTo>
                              <a:pt x="264502" y="120333"/>
                              <a:pt x="263083" y="118325"/>
                              <a:pt x="263564" y="116829"/>
                            </a:cubicBezTo>
                            <a:cubicBezTo>
                              <a:pt x="264745" y="96411"/>
                              <a:pt x="271350" y="94652"/>
                              <a:pt x="269698" y="72894"/>
                            </a:cubicBezTo>
                            <a:cubicBezTo>
                              <a:pt x="256803" y="75471"/>
                              <a:pt x="247329" y="69054"/>
                              <a:pt x="230338" y="71820"/>
                            </a:cubicBezTo>
                            <a:cubicBezTo>
                              <a:pt x="189633" y="72761"/>
                              <a:pt x="137988" y="86564"/>
                              <a:pt x="101247" y="126256"/>
                            </a:cubicBezTo>
                            <a:cubicBezTo>
                              <a:pt x="49306" y="160282"/>
                              <a:pt x="25563" y="231685"/>
                              <a:pt x="24895" y="294375"/>
                            </a:cubicBezTo>
                            <a:cubicBezTo>
                              <a:pt x="17614" y="297066"/>
                              <a:pt x="6308" y="291927"/>
                              <a:pt x="0" y="294375"/>
                            </a:cubicBezTo>
                            <a:cubicBezTo>
                              <a:pt x="6654" y="221553"/>
                              <a:pt x="31405" y="149127"/>
                              <a:pt x="84866" y="107509"/>
                            </a:cubicBezTo>
                            <a:cubicBezTo>
                              <a:pt x="128920" y="86602"/>
                              <a:pt x="173762" y="49020"/>
                              <a:pt x="228351" y="47003"/>
                            </a:cubicBezTo>
                            <a:cubicBezTo>
                              <a:pt x="248134" y="45655"/>
                              <a:pt x="255108" y="50988"/>
                              <a:pt x="273143" y="48226"/>
                            </a:cubicBezTo>
                            <a:cubicBezTo>
                              <a:pt x="271628" y="38212"/>
                              <a:pt x="277407" y="21256"/>
                              <a:pt x="279475" y="2874"/>
                            </a:cubicBezTo>
                            <a:cubicBezTo>
                              <a:pt x="279401" y="872"/>
                              <a:pt x="281485" y="198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AE52630-CB2B-69CF-15C4-3B1C4DFE7C36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829948408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08" y="3986"/>
                              <a:pt x="120310" y="4278"/>
                              <a:pt x="116511" y="8897"/>
                            </a:cubicBezTo>
                            <a:cubicBezTo>
                              <a:pt x="101695" y="14942"/>
                              <a:pt x="84046" y="23451"/>
                              <a:pt x="63043" y="22772"/>
                            </a:cubicBezTo>
                            <a:cubicBezTo>
                              <a:pt x="38942" y="24985"/>
                              <a:pt x="21545" y="18610"/>
                              <a:pt x="9574" y="8897"/>
                            </a:cubicBezTo>
                            <a:cubicBezTo>
                              <a:pt x="5791" y="5913"/>
                              <a:pt x="4084" y="1910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1922607-2998-7106-221F-2ABA6BB17EF8}"/>
                </a:ext>
              </a:extLst>
            </p:cNvPr>
            <p:cNvGrpSpPr/>
            <p:nvPr/>
          </p:nvGrpSpPr>
          <p:grpSpPr>
            <a:xfrm>
              <a:off x="6947387" y="1802160"/>
              <a:ext cx="387808" cy="459206"/>
              <a:chOff x="-3606668" y="7272453"/>
              <a:chExt cx="1022259" cy="1210465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5B8922E1-D76A-42C6-F913-40D7994E1226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75435486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13442" y="75156"/>
                              <a:pt x="78032" y="-6648"/>
                              <a:pt x="165817" y="0"/>
                            </a:cubicBezTo>
                            <a:cubicBezTo>
                              <a:pt x="257864" y="-13552"/>
                              <a:pt x="322093" y="69051"/>
                              <a:pt x="331634" y="158852"/>
                            </a:cubicBezTo>
                            <a:cubicBezTo>
                              <a:pt x="319709" y="261537"/>
                              <a:pt x="245781" y="302141"/>
                              <a:pt x="165817" y="317704"/>
                            </a:cubicBezTo>
                            <a:cubicBezTo>
                              <a:pt x="67644" y="311783"/>
                              <a:pt x="23253" y="251945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6577" y="72955"/>
                              <a:pt x="67739" y="9732"/>
                              <a:pt x="165817" y="0"/>
                            </a:cubicBezTo>
                            <a:cubicBezTo>
                              <a:pt x="247316" y="10704"/>
                              <a:pt x="329104" y="61842"/>
                              <a:pt x="331634" y="158852"/>
                            </a:cubicBezTo>
                            <a:cubicBezTo>
                              <a:pt x="352999" y="236287"/>
                              <a:pt x="248887" y="306614"/>
                              <a:pt x="165817" y="317704"/>
                            </a:cubicBezTo>
                            <a:cubicBezTo>
                              <a:pt x="89429" y="304174"/>
                              <a:pt x="8160" y="247155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6D31A78-DC32-00B3-3985-A3BE5DF05F41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225287372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8263" y="-737"/>
                              <a:pt x="292200" y="1999"/>
                              <a:pt x="296452" y="1877"/>
                            </a:cubicBezTo>
                            <a:cubicBezTo>
                              <a:pt x="297963" y="2334"/>
                              <a:pt x="299478" y="3586"/>
                              <a:pt x="299295" y="5641"/>
                            </a:cubicBezTo>
                            <a:cubicBezTo>
                              <a:pt x="306549" y="38531"/>
                              <a:pt x="279424" y="74775"/>
                              <a:pt x="283383" y="119597"/>
                            </a:cubicBezTo>
                            <a:cubicBezTo>
                              <a:pt x="283522" y="121786"/>
                              <a:pt x="281446" y="122636"/>
                              <a:pt x="279619" y="122439"/>
                            </a:cubicBezTo>
                            <a:cubicBezTo>
                              <a:pt x="276325" y="123168"/>
                              <a:pt x="269376" y="120759"/>
                              <a:pt x="266406" y="120594"/>
                            </a:cubicBezTo>
                            <a:cubicBezTo>
                              <a:pt x="264822" y="119910"/>
                              <a:pt x="263402" y="118564"/>
                              <a:pt x="263564" y="116829"/>
                            </a:cubicBezTo>
                            <a:cubicBezTo>
                              <a:pt x="262226" y="94401"/>
                              <a:pt x="267290" y="94565"/>
                              <a:pt x="269698" y="72894"/>
                            </a:cubicBezTo>
                            <a:cubicBezTo>
                              <a:pt x="255631" y="72874"/>
                              <a:pt x="249289" y="68835"/>
                              <a:pt x="230338" y="71820"/>
                            </a:cubicBezTo>
                            <a:cubicBezTo>
                              <a:pt x="176914" y="62732"/>
                              <a:pt x="145416" y="98488"/>
                              <a:pt x="101247" y="126256"/>
                            </a:cubicBezTo>
                            <a:cubicBezTo>
                              <a:pt x="54954" y="170372"/>
                              <a:pt x="19115" y="226754"/>
                              <a:pt x="24895" y="294375"/>
                            </a:cubicBezTo>
                            <a:cubicBezTo>
                              <a:pt x="19541" y="296596"/>
                              <a:pt x="12193" y="292869"/>
                              <a:pt x="0" y="294375"/>
                            </a:cubicBezTo>
                            <a:cubicBezTo>
                              <a:pt x="-7634" y="215000"/>
                              <a:pt x="42393" y="154665"/>
                              <a:pt x="84866" y="107509"/>
                            </a:cubicBezTo>
                            <a:cubicBezTo>
                              <a:pt x="129897" y="69678"/>
                              <a:pt x="176103" y="63556"/>
                              <a:pt x="228351" y="47003"/>
                            </a:cubicBezTo>
                            <a:cubicBezTo>
                              <a:pt x="244984" y="42349"/>
                              <a:pt x="255034" y="49477"/>
                              <a:pt x="273143" y="48226"/>
                            </a:cubicBezTo>
                            <a:cubicBezTo>
                              <a:pt x="271363" y="38176"/>
                              <a:pt x="282570" y="15919"/>
                              <a:pt x="279475" y="2874"/>
                            </a:cubicBezTo>
                            <a:cubicBezTo>
                              <a:pt x="279678" y="1060"/>
                              <a:pt x="281018" y="-222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9557" y="217"/>
                              <a:pt x="289818" y="2345"/>
                              <a:pt x="296452" y="1877"/>
                            </a:cubicBezTo>
                            <a:cubicBezTo>
                              <a:pt x="298681" y="1954"/>
                              <a:pt x="299501" y="4162"/>
                              <a:pt x="299295" y="5641"/>
                            </a:cubicBezTo>
                            <a:cubicBezTo>
                              <a:pt x="304847" y="45223"/>
                              <a:pt x="287343" y="90498"/>
                              <a:pt x="283383" y="119597"/>
                            </a:cubicBezTo>
                            <a:cubicBezTo>
                              <a:pt x="282810" y="121482"/>
                              <a:pt x="280991" y="122865"/>
                              <a:pt x="279619" y="122439"/>
                            </a:cubicBezTo>
                            <a:cubicBezTo>
                              <a:pt x="274593" y="122157"/>
                              <a:pt x="270043" y="120389"/>
                              <a:pt x="266406" y="120594"/>
                            </a:cubicBezTo>
                            <a:cubicBezTo>
                              <a:pt x="264929" y="120144"/>
                              <a:pt x="263412" y="118578"/>
                              <a:pt x="263564" y="116829"/>
                            </a:cubicBezTo>
                            <a:cubicBezTo>
                              <a:pt x="261885" y="106028"/>
                              <a:pt x="270170" y="87384"/>
                              <a:pt x="269698" y="72894"/>
                            </a:cubicBezTo>
                            <a:cubicBezTo>
                              <a:pt x="255940" y="75451"/>
                              <a:pt x="238818" y="72023"/>
                              <a:pt x="230338" y="71820"/>
                            </a:cubicBezTo>
                            <a:cubicBezTo>
                              <a:pt x="170968" y="75364"/>
                              <a:pt x="135955" y="105202"/>
                              <a:pt x="101247" y="126256"/>
                            </a:cubicBezTo>
                            <a:cubicBezTo>
                              <a:pt x="52371" y="163724"/>
                              <a:pt x="27753" y="234099"/>
                              <a:pt x="24895" y="294375"/>
                            </a:cubicBezTo>
                            <a:cubicBezTo>
                              <a:pt x="18836" y="296010"/>
                              <a:pt x="9110" y="291623"/>
                              <a:pt x="0" y="294375"/>
                            </a:cubicBezTo>
                            <a:cubicBezTo>
                              <a:pt x="-4319" y="239803"/>
                              <a:pt x="47069" y="156855"/>
                              <a:pt x="84866" y="107509"/>
                            </a:cubicBezTo>
                            <a:cubicBezTo>
                              <a:pt x="139095" y="67894"/>
                              <a:pt x="178084" y="38535"/>
                              <a:pt x="228351" y="47003"/>
                            </a:cubicBezTo>
                            <a:cubicBezTo>
                              <a:pt x="243799" y="43203"/>
                              <a:pt x="251023" y="52638"/>
                              <a:pt x="273143" y="48226"/>
                            </a:cubicBezTo>
                            <a:cubicBezTo>
                              <a:pt x="273079" y="38169"/>
                              <a:pt x="282147" y="17094"/>
                              <a:pt x="279475" y="2874"/>
                            </a:cubicBezTo>
                            <a:cubicBezTo>
                              <a:pt x="279958" y="1490"/>
                              <a:pt x="281475" y="-226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4CDEEB5-3098-4902-DACD-61C2C4E5C21F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987644010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3975" y="3368"/>
                              <a:pt x="119301" y="5043"/>
                              <a:pt x="116511" y="8897"/>
                            </a:cubicBezTo>
                            <a:cubicBezTo>
                              <a:pt x="103879" y="17898"/>
                              <a:pt x="86480" y="22759"/>
                              <a:pt x="63043" y="22772"/>
                            </a:cubicBezTo>
                            <a:cubicBezTo>
                              <a:pt x="39130" y="23262"/>
                              <a:pt x="23197" y="21237"/>
                              <a:pt x="9574" y="8897"/>
                            </a:cubicBezTo>
                            <a:cubicBezTo>
                              <a:pt x="6669" y="6481"/>
                              <a:pt x="3047" y="2432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9AAC926-CE27-01FE-7FD4-8A5A06B04B83}"/>
                </a:ext>
              </a:extLst>
            </p:cNvPr>
            <p:cNvGrpSpPr/>
            <p:nvPr/>
          </p:nvGrpSpPr>
          <p:grpSpPr>
            <a:xfrm>
              <a:off x="7469352" y="1847335"/>
              <a:ext cx="387808" cy="459206"/>
              <a:chOff x="-3606668" y="7272453"/>
              <a:chExt cx="1022259" cy="1210465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6C24C319-EF28-88EF-A6EA-BE13690BEE95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03264508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7921" y="65360"/>
                              <a:pt x="76492" y="-8938"/>
                              <a:pt x="165817" y="0"/>
                            </a:cubicBezTo>
                            <a:cubicBezTo>
                              <a:pt x="244378" y="-1028"/>
                              <a:pt x="311190" y="76208"/>
                              <a:pt x="331634" y="158852"/>
                            </a:cubicBezTo>
                            <a:cubicBezTo>
                              <a:pt x="332562" y="248544"/>
                              <a:pt x="259566" y="338465"/>
                              <a:pt x="165817" y="317704"/>
                            </a:cubicBezTo>
                            <a:cubicBezTo>
                              <a:pt x="86886" y="340434"/>
                              <a:pt x="-8002" y="243142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7544" y="52734"/>
                              <a:pt x="75099" y="-16053"/>
                              <a:pt x="165817" y="0"/>
                            </a:cubicBezTo>
                            <a:cubicBezTo>
                              <a:pt x="242469" y="-16226"/>
                              <a:pt x="335226" y="68433"/>
                              <a:pt x="331634" y="158852"/>
                            </a:cubicBezTo>
                            <a:cubicBezTo>
                              <a:pt x="352846" y="243037"/>
                              <a:pt x="250146" y="316137"/>
                              <a:pt x="165817" y="317704"/>
                            </a:cubicBezTo>
                            <a:cubicBezTo>
                              <a:pt x="59164" y="325624"/>
                              <a:pt x="8138" y="235678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BE6B484-3C66-47AD-A292-4EB311EAF1DF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714417093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9359" y="881"/>
                              <a:pt x="292762" y="2057"/>
                              <a:pt x="296452" y="1877"/>
                            </a:cubicBezTo>
                            <a:cubicBezTo>
                              <a:pt x="298165" y="2086"/>
                              <a:pt x="299903" y="4238"/>
                              <a:pt x="299295" y="5641"/>
                            </a:cubicBezTo>
                            <a:cubicBezTo>
                              <a:pt x="301886" y="44770"/>
                              <a:pt x="273974" y="89513"/>
                              <a:pt x="283383" y="119597"/>
                            </a:cubicBezTo>
                            <a:cubicBezTo>
                              <a:pt x="282680" y="121310"/>
                              <a:pt x="281949" y="122533"/>
                              <a:pt x="279619" y="122439"/>
                            </a:cubicBezTo>
                            <a:cubicBezTo>
                              <a:pt x="273441" y="122981"/>
                              <a:pt x="272353" y="120834"/>
                              <a:pt x="266406" y="120594"/>
                            </a:cubicBezTo>
                            <a:cubicBezTo>
                              <a:pt x="264365" y="120531"/>
                              <a:pt x="263308" y="118505"/>
                              <a:pt x="263564" y="116829"/>
                            </a:cubicBezTo>
                            <a:cubicBezTo>
                              <a:pt x="265132" y="97982"/>
                              <a:pt x="270237" y="86751"/>
                              <a:pt x="269698" y="72894"/>
                            </a:cubicBezTo>
                            <a:cubicBezTo>
                              <a:pt x="261747" y="73016"/>
                              <a:pt x="238451" y="71818"/>
                              <a:pt x="230338" y="71820"/>
                            </a:cubicBezTo>
                            <a:cubicBezTo>
                              <a:pt x="173388" y="76413"/>
                              <a:pt x="136397" y="95951"/>
                              <a:pt x="101247" y="126256"/>
                            </a:cubicBezTo>
                            <a:cubicBezTo>
                              <a:pt x="47869" y="168823"/>
                              <a:pt x="27683" y="244190"/>
                              <a:pt x="24895" y="294375"/>
                            </a:cubicBezTo>
                            <a:cubicBezTo>
                              <a:pt x="16507" y="296070"/>
                              <a:pt x="11405" y="292882"/>
                              <a:pt x="0" y="294375"/>
                            </a:cubicBezTo>
                            <a:cubicBezTo>
                              <a:pt x="8582" y="242280"/>
                              <a:pt x="34592" y="155487"/>
                              <a:pt x="84866" y="107509"/>
                            </a:cubicBezTo>
                            <a:cubicBezTo>
                              <a:pt x="139765" y="69739"/>
                              <a:pt x="176091" y="40984"/>
                              <a:pt x="228351" y="47003"/>
                            </a:cubicBezTo>
                            <a:cubicBezTo>
                              <a:pt x="238641" y="46534"/>
                              <a:pt x="256125" y="52598"/>
                              <a:pt x="273143" y="48226"/>
                            </a:cubicBezTo>
                            <a:cubicBezTo>
                              <a:pt x="270155" y="31790"/>
                              <a:pt x="280310" y="12552"/>
                              <a:pt x="279475" y="2874"/>
                            </a:cubicBezTo>
                            <a:cubicBezTo>
                              <a:pt x="279377" y="1116"/>
                              <a:pt x="280960" y="-213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9071" y="684"/>
                              <a:pt x="290126" y="1023"/>
                              <a:pt x="296452" y="1877"/>
                            </a:cubicBezTo>
                            <a:cubicBezTo>
                              <a:pt x="298187" y="1728"/>
                              <a:pt x="299875" y="3746"/>
                              <a:pt x="299295" y="5641"/>
                            </a:cubicBezTo>
                            <a:cubicBezTo>
                              <a:pt x="300391" y="44102"/>
                              <a:pt x="275352" y="87696"/>
                              <a:pt x="283383" y="119597"/>
                            </a:cubicBezTo>
                            <a:cubicBezTo>
                              <a:pt x="283167" y="121428"/>
                              <a:pt x="281571" y="122624"/>
                              <a:pt x="279619" y="122439"/>
                            </a:cubicBezTo>
                            <a:cubicBezTo>
                              <a:pt x="275208" y="122236"/>
                              <a:pt x="272272" y="119924"/>
                              <a:pt x="266406" y="120594"/>
                            </a:cubicBezTo>
                            <a:cubicBezTo>
                              <a:pt x="264916" y="120102"/>
                              <a:pt x="262982" y="118788"/>
                              <a:pt x="263564" y="116829"/>
                            </a:cubicBezTo>
                            <a:cubicBezTo>
                              <a:pt x="262395" y="96064"/>
                              <a:pt x="268072" y="89748"/>
                              <a:pt x="269698" y="72894"/>
                            </a:cubicBezTo>
                            <a:cubicBezTo>
                              <a:pt x="259208" y="72933"/>
                              <a:pt x="240742" y="69067"/>
                              <a:pt x="230338" y="71820"/>
                            </a:cubicBezTo>
                            <a:cubicBezTo>
                              <a:pt x="193356" y="78338"/>
                              <a:pt x="127936" y="100766"/>
                              <a:pt x="101247" y="126256"/>
                            </a:cubicBezTo>
                            <a:cubicBezTo>
                              <a:pt x="56524" y="166292"/>
                              <a:pt x="29032" y="223062"/>
                              <a:pt x="24895" y="294375"/>
                            </a:cubicBezTo>
                            <a:cubicBezTo>
                              <a:pt x="14949" y="295906"/>
                              <a:pt x="7924" y="292805"/>
                              <a:pt x="0" y="294375"/>
                            </a:cubicBezTo>
                            <a:cubicBezTo>
                              <a:pt x="-3305" y="232141"/>
                              <a:pt x="28731" y="169625"/>
                              <a:pt x="84866" y="107509"/>
                            </a:cubicBezTo>
                            <a:cubicBezTo>
                              <a:pt x="113443" y="68046"/>
                              <a:pt x="184942" y="55057"/>
                              <a:pt x="228351" y="47003"/>
                            </a:cubicBezTo>
                            <a:cubicBezTo>
                              <a:pt x="250614" y="47480"/>
                              <a:pt x="261871" y="48990"/>
                              <a:pt x="273143" y="48226"/>
                            </a:cubicBezTo>
                            <a:cubicBezTo>
                              <a:pt x="270096" y="31389"/>
                              <a:pt x="281124" y="14815"/>
                              <a:pt x="279475" y="2874"/>
                            </a:cubicBezTo>
                            <a:cubicBezTo>
                              <a:pt x="279889" y="706"/>
                              <a:pt x="280983" y="-427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F1D3F09-1135-F281-E9FE-4195F14B0321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781191892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4895" y="3063"/>
                              <a:pt x="120244" y="5006"/>
                              <a:pt x="116511" y="8897"/>
                            </a:cubicBezTo>
                            <a:cubicBezTo>
                              <a:pt x="103629" y="17835"/>
                              <a:pt x="86901" y="23368"/>
                              <a:pt x="63043" y="22772"/>
                            </a:cubicBezTo>
                            <a:cubicBezTo>
                              <a:pt x="45437" y="20395"/>
                              <a:pt x="19386" y="19786"/>
                              <a:pt x="9574" y="8897"/>
                            </a:cubicBezTo>
                            <a:cubicBezTo>
                              <a:pt x="5125" y="6499"/>
                              <a:pt x="3526" y="2294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2849B6B-C23D-C522-40C7-5F0140B53942}"/>
                </a:ext>
              </a:extLst>
            </p:cNvPr>
            <p:cNvGrpSpPr/>
            <p:nvPr/>
          </p:nvGrpSpPr>
          <p:grpSpPr>
            <a:xfrm>
              <a:off x="7260155" y="1662048"/>
              <a:ext cx="387808" cy="459206"/>
              <a:chOff x="-3606668" y="7272453"/>
              <a:chExt cx="1022259" cy="1210465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E524625-562A-31F8-DF68-574269CE94D9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893070464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-5907" y="88101"/>
                              <a:pt x="79154" y="5848"/>
                              <a:pt x="165817" y="0"/>
                            </a:cubicBezTo>
                            <a:cubicBezTo>
                              <a:pt x="251826" y="-1413"/>
                              <a:pt x="338697" y="70160"/>
                              <a:pt x="331634" y="158852"/>
                            </a:cubicBezTo>
                            <a:cubicBezTo>
                              <a:pt x="332078" y="235749"/>
                              <a:pt x="269818" y="299097"/>
                              <a:pt x="165817" y="317704"/>
                            </a:cubicBezTo>
                            <a:cubicBezTo>
                              <a:pt x="75155" y="325826"/>
                              <a:pt x="-6225" y="263397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4696" y="53589"/>
                              <a:pt x="64145" y="2060"/>
                              <a:pt x="165817" y="0"/>
                            </a:cubicBezTo>
                            <a:cubicBezTo>
                              <a:pt x="262524" y="1662"/>
                              <a:pt x="342518" y="61730"/>
                              <a:pt x="331634" y="158852"/>
                            </a:cubicBezTo>
                            <a:cubicBezTo>
                              <a:pt x="337648" y="255073"/>
                              <a:pt x="270870" y="317219"/>
                              <a:pt x="165817" y="317704"/>
                            </a:cubicBezTo>
                            <a:cubicBezTo>
                              <a:pt x="74553" y="321081"/>
                              <a:pt x="24615" y="240855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C24FA8A-1E6D-2641-F8D0-B411CEEBE299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235640579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6721" y="-426"/>
                              <a:pt x="289920" y="2050"/>
                              <a:pt x="296452" y="1877"/>
                            </a:cubicBezTo>
                            <a:cubicBezTo>
                              <a:pt x="298310" y="2177"/>
                              <a:pt x="300025" y="3968"/>
                              <a:pt x="299295" y="5641"/>
                            </a:cubicBezTo>
                            <a:cubicBezTo>
                              <a:pt x="305217" y="52154"/>
                              <a:pt x="279548" y="88271"/>
                              <a:pt x="283383" y="119597"/>
                            </a:cubicBezTo>
                            <a:cubicBezTo>
                              <a:pt x="283206" y="121464"/>
                              <a:pt x="281346" y="122407"/>
                              <a:pt x="279619" y="122439"/>
                            </a:cubicBezTo>
                            <a:cubicBezTo>
                              <a:pt x="274779" y="122279"/>
                              <a:pt x="271971" y="120657"/>
                              <a:pt x="266406" y="120594"/>
                            </a:cubicBezTo>
                            <a:cubicBezTo>
                              <a:pt x="264524" y="120534"/>
                              <a:pt x="263187" y="118614"/>
                              <a:pt x="263564" y="116829"/>
                            </a:cubicBezTo>
                            <a:cubicBezTo>
                              <a:pt x="264933" y="94742"/>
                              <a:pt x="272805" y="83388"/>
                              <a:pt x="269698" y="72894"/>
                            </a:cubicBezTo>
                            <a:cubicBezTo>
                              <a:pt x="255807" y="72789"/>
                              <a:pt x="239980" y="71889"/>
                              <a:pt x="230338" y="71820"/>
                            </a:cubicBezTo>
                            <a:cubicBezTo>
                              <a:pt x="173727" y="84263"/>
                              <a:pt x="142393" y="102621"/>
                              <a:pt x="101247" y="126256"/>
                            </a:cubicBezTo>
                            <a:cubicBezTo>
                              <a:pt x="46327" y="159983"/>
                              <a:pt x="25126" y="224637"/>
                              <a:pt x="24895" y="294375"/>
                            </a:cubicBezTo>
                            <a:cubicBezTo>
                              <a:pt x="17297" y="296661"/>
                              <a:pt x="10193" y="292890"/>
                              <a:pt x="0" y="294375"/>
                            </a:cubicBezTo>
                            <a:cubicBezTo>
                              <a:pt x="-9587" y="217183"/>
                              <a:pt x="42200" y="157331"/>
                              <a:pt x="84866" y="107509"/>
                            </a:cubicBezTo>
                            <a:cubicBezTo>
                              <a:pt x="130440" y="73503"/>
                              <a:pt x="186862" y="47485"/>
                              <a:pt x="228351" y="47003"/>
                            </a:cubicBezTo>
                            <a:cubicBezTo>
                              <a:pt x="237890" y="44513"/>
                              <a:pt x="257097" y="49878"/>
                              <a:pt x="273143" y="48226"/>
                            </a:cubicBezTo>
                            <a:cubicBezTo>
                              <a:pt x="271213" y="37775"/>
                              <a:pt x="279308" y="13439"/>
                              <a:pt x="279475" y="2874"/>
                            </a:cubicBezTo>
                            <a:cubicBezTo>
                              <a:pt x="279732" y="1312"/>
                              <a:pt x="281439" y="-679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690" y="-220"/>
                              <a:pt x="293317" y="2879"/>
                              <a:pt x="296452" y="1877"/>
                            </a:cubicBezTo>
                            <a:cubicBezTo>
                              <a:pt x="298567" y="2481"/>
                              <a:pt x="299676" y="4026"/>
                              <a:pt x="299295" y="5641"/>
                            </a:cubicBezTo>
                            <a:cubicBezTo>
                              <a:pt x="307096" y="46946"/>
                              <a:pt x="287146" y="83563"/>
                              <a:pt x="283383" y="119597"/>
                            </a:cubicBezTo>
                            <a:cubicBezTo>
                              <a:pt x="283222" y="121423"/>
                              <a:pt x="281108" y="122746"/>
                              <a:pt x="279619" y="122439"/>
                            </a:cubicBezTo>
                            <a:cubicBezTo>
                              <a:pt x="273834" y="123093"/>
                              <a:pt x="270340" y="119960"/>
                              <a:pt x="266406" y="120594"/>
                            </a:cubicBezTo>
                            <a:cubicBezTo>
                              <a:pt x="264629" y="119926"/>
                              <a:pt x="263216" y="118586"/>
                              <a:pt x="263564" y="116829"/>
                            </a:cubicBezTo>
                            <a:cubicBezTo>
                              <a:pt x="261326" y="107369"/>
                              <a:pt x="267452" y="89431"/>
                              <a:pt x="269698" y="72894"/>
                            </a:cubicBezTo>
                            <a:cubicBezTo>
                              <a:pt x="260318" y="75375"/>
                              <a:pt x="241422" y="67865"/>
                              <a:pt x="230338" y="71820"/>
                            </a:cubicBezTo>
                            <a:cubicBezTo>
                              <a:pt x="183174" y="77794"/>
                              <a:pt x="132911" y="93746"/>
                              <a:pt x="101247" y="126256"/>
                            </a:cubicBezTo>
                            <a:cubicBezTo>
                              <a:pt x="57172" y="157314"/>
                              <a:pt x="32481" y="239995"/>
                              <a:pt x="24895" y="294375"/>
                            </a:cubicBezTo>
                            <a:cubicBezTo>
                              <a:pt x="16146" y="296754"/>
                              <a:pt x="5361" y="291422"/>
                              <a:pt x="0" y="294375"/>
                            </a:cubicBezTo>
                            <a:cubicBezTo>
                              <a:pt x="7160" y="224840"/>
                              <a:pt x="35726" y="155348"/>
                              <a:pt x="84866" y="107509"/>
                            </a:cubicBezTo>
                            <a:cubicBezTo>
                              <a:pt x="116348" y="60147"/>
                              <a:pt x="190059" y="47997"/>
                              <a:pt x="228351" y="47003"/>
                            </a:cubicBezTo>
                            <a:cubicBezTo>
                              <a:pt x="239097" y="43246"/>
                              <a:pt x="252902" y="50384"/>
                              <a:pt x="273143" y="48226"/>
                            </a:cubicBezTo>
                            <a:cubicBezTo>
                              <a:pt x="273924" y="29929"/>
                              <a:pt x="279841" y="22590"/>
                              <a:pt x="279475" y="2874"/>
                            </a:cubicBezTo>
                            <a:cubicBezTo>
                              <a:pt x="279420" y="1354"/>
                              <a:pt x="281524" y="-126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37A9FF3-BD07-F829-FE57-ADE3FA9AB778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53438731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23" y="4004"/>
                              <a:pt x="119645" y="5223"/>
                              <a:pt x="116511" y="8897"/>
                            </a:cubicBezTo>
                            <a:cubicBezTo>
                              <a:pt x="100587" y="16204"/>
                              <a:pt x="83292" y="20521"/>
                              <a:pt x="63043" y="22772"/>
                            </a:cubicBezTo>
                            <a:cubicBezTo>
                              <a:pt x="43211" y="24516"/>
                              <a:pt x="23213" y="16862"/>
                              <a:pt x="9574" y="8897"/>
                            </a:cubicBezTo>
                            <a:cubicBezTo>
                              <a:pt x="6176" y="5751"/>
                              <a:pt x="4537" y="3956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64800891-D632-6A07-42BE-B216D3B2A0F5}"/>
                </a:ext>
              </a:extLst>
            </p:cNvPr>
            <p:cNvGrpSpPr/>
            <p:nvPr/>
          </p:nvGrpSpPr>
          <p:grpSpPr>
            <a:xfrm>
              <a:off x="7193480" y="1864454"/>
              <a:ext cx="387808" cy="459206"/>
              <a:chOff x="-3606668" y="7272453"/>
              <a:chExt cx="1022259" cy="1210465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E6F23E31-820D-EA5D-2F0C-350C3EB2ACCA}"/>
                  </a:ext>
                </a:extLst>
              </p:cNvPr>
              <p:cNvSpPr/>
              <p:nvPr/>
            </p:nvSpPr>
            <p:spPr>
              <a:xfrm>
                <a:off x="-3606668" y="7757061"/>
                <a:ext cx="757678" cy="72585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79703120">
                      <a:custGeom>
                        <a:avLst/>
                        <a:gdLst>
                          <a:gd name="connsiteX0" fmla="*/ 0 w 331633"/>
                          <a:gd name="connsiteY0" fmla="*/ 158852 h 317704"/>
                          <a:gd name="connsiteX1" fmla="*/ 165817 w 331633"/>
                          <a:gd name="connsiteY1" fmla="*/ 0 h 317704"/>
                          <a:gd name="connsiteX2" fmla="*/ 331634 w 331633"/>
                          <a:gd name="connsiteY2" fmla="*/ 158852 h 317704"/>
                          <a:gd name="connsiteX3" fmla="*/ 165817 w 331633"/>
                          <a:gd name="connsiteY3" fmla="*/ 317704 h 317704"/>
                          <a:gd name="connsiteX4" fmla="*/ 0 w 331633"/>
                          <a:gd name="connsiteY4" fmla="*/ 158852 h 3177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33" h="317704" fill="none" extrusionOk="0">
                            <a:moveTo>
                              <a:pt x="0" y="158852"/>
                            </a:moveTo>
                            <a:cubicBezTo>
                              <a:pt x="12456" y="58446"/>
                              <a:pt x="60680" y="-21884"/>
                              <a:pt x="165817" y="0"/>
                            </a:cubicBezTo>
                            <a:cubicBezTo>
                              <a:pt x="256427" y="14310"/>
                              <a:pt x="347835" y="88846"/>
                              <a:pt x="331634" y="158852"/>
                            </a:cubicBezTo>
                            <a:cubicBezTo>
                              <a:pt x="339651" y="252974"/>
                              <a:pt x="255652" y="338336"/>
                              <a:pt x="165817" y="317704"/>
                            </a:cubicBezTo>
                            <a:cubicBezTo>
                              <a:pt x="80101" y="332882"/>
                              <a:pt x="-13295" y="240811"/>
                              <a:pt x="0" y="158852"/>
                            </a:cubicBezTo>
                            <a:close/>
                          </a:path>
                          <a:path w="331633" h="317704" stroke="0" extrusionOk="0">
                            <a:moveTo>
                              <a:pt x="0" y="158852"/>
                            </a:moveTo>
                            <a:cubicBezTo>
                              <a:pt x="-5830" y="86071"/>
                              <a:pt x="74763" y="-2212"/>
                              <a:pt x="165817" y="0"/>
                            </a:cubicBezTo>
                            <a:cubicBezTo>
                              <a:pt x="254660" y="-14965"/>
                              <a:pt x="340451" y="58269"/>
                              <a:pt x="331634" y="158852"/>
                            </a:cubicBezTo>
                            <a:cubicBezTo>
                              <a:pt x="349538" y="237709"/>
                              <a:pt x="263599" y="314655"/>
                              <a:pt x="165817" y="317704"/>
                            </a:cubicBezTo>
                            <a:cubicBezTo>
                              <a:pt x="76410" y="306113"/>
                              <a:pt x="9387" y="246557"/>
                              <a:pt x="0" y="15885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5BA5695-F126-3349-48AC-643ADFDF0779}"/>
                  </a:ext>
                </a:extLst>
              </p:cNvPr>
              <p:cNvSpPr/>
              <p:nvPr/>
            </p:nvSpPr>
            <p:spPr>
              <a:xfrm>
                <a:off x="-3268278" y="7272453"/>
                <a:ext cx="683869" cy="672556"/>
              </a:xfrm>
              <a:custGeom>
                <a:avLst/>
                <a:gdLst>
                  <a:gd name="connsiteX0" fmla="*/ 647115 w 683869"/>
                  <a:gd name="connsiteY0" fmla="*/ 74 h 672556"/>
                  <a:gd name="connsiteX1" fmla="*/ 677302 w 683869"/>
                  <a:gd name="connsiteY1" fmla="*/ 4289 h 672556"/>
                  <a:gd name="connsiteX2" fmla="*/ 683796 w 683869"/>
                  <a:gd name="connsiteY2" fmla="*/ 12890 h 672556"/>
                  <a:gd name="connsiteX3" fmla="*/ 647443 w 683869"/>
                  <a:gd name="connsiteY3" fmla="*/ 273243 h 672556"/>
                  <a:gd name="connsiteX4" fmla="*/ 638843 w 683869"/>
                  <a:gd name="connsiteY4" fmla="*/ 279736 h 672556"/>
                  <a:gd name="connsiteX5" fmla="*/ 608656 w 683869"/>
                  <a:gd name="connsiteY5" fmla="*/ 275521 h 672556"/>
                  <a:gd name="connsiteX6" fmla="*/ 602163 w 683869"/>
                  <a:gd name="connsiteY6" fmla="*/ 266920 h 672556"/>
                  <a:gd name="connsiteX7" fmla="*/ 616178 w 683869"/>
                  <a:gd name="connsiteY7" fmla="*/ 166542 h 672556"/>
                  <a:gd name="connsiteX8" fmla="*/ 526252 w 683869"/>
                  <a:gd name="connsiteY8" fmla="*/ 164087 h 672556"/>
                  <a:gd name="connsiteX9" fmla="*/ 231320 w 683869"/>
                  <a:gd name="connsiteY9" fmla="*/ 288456 h 672556"/>
                  <a:gd name="connsiteX10" fmla="*/ 56879 w 683869"/>
                  <a:gd name="connsiteY10" fmla="*/ 672556 h 672556"/>
                  <a:gd name="connsiteX11" fmla="*/ 0 w 683869"/>
                  <a:gd name="connsiteY11" fmla="*/ 672556 h 672556"/>
                  <a:gd name="connsiteX12" fmla="*/ 193893 w 683869"/>
                  <a:gd name="connsiteY12" fmla="*/ 245626 h 672556"/>
                  <a:gd name="connsiteX13" fmla="*/ 521711 w 683869"/>
                  <a:gd name="connsiteY13" fmla="*/ 107389 h 672556"/>
                  <a:gd name="connsiteX14" fmla="*/ 624047 w 683869"/>
                  <a:gd name="connsiteY14" fmla="*/ 110182 h 672556"/>
                  <a:gd name="connsiteX15" fmla="*/ 638515 w 683869"/>
                  <a:gd name="connsiteY15" fmla="*/ 6567 h 672556"/>
                  <a:gd name="connsiteX16" fmla="*/ 647115 w 683869"/>
                  <a:gd name="connsiteY16" fmla="*/ 74 h 67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69" h="672556">
                    <a:moveTo>
                      <a:pt x="647115" y="74"/>
                    </a:moveTo>
                    <a:lnTo>
                      <a:pt x="677302" y="4289"/>
                    </a:lnTo>
                    <a:cubicBezTo>
                      <a:pt x="681470" y="4871"/>
                      <a:pt x="684377" y="8722"/>
                      <a:pt x="683796" y="12890"/>
                    </a:cubicBezTo>
                    <a:lnTo>
                      <a:pt x="647443" y="273243"/>
                    </a:lnTo>
                    <a:cubicBezTo>
                      <a:pt x="646862" y="277410"/>
                      <a:pt x="643011" y="280318"/>
                      <a:pt x="638843" y="279736"/>
                    </a:cubicBezTo>
                    <a:lnTo>
                      <a:pt x="608656" y="275521"/>
                    </a:lnTo>
                    <a:cubicBezTo>
                      <a:pt x="604488" y="274939"/>
                      <a:pt x="601581" y="271088"/>
                      <a:pt x="602163" y="266920"/>
                    </a:cubicBezTo>
                    <a:lnTo>
                      <a:pt x="616178" y="166542"/>
                    </a:lnTo>
                    <a:lnTo>
                      <a:pt x="526252" y="164087"/>
                    </a:lnTo>
                    <a:cubicBezTo>
                      <a:pt x="418088" y="172752"/>
                      <a:pt x="314455" y="215808"/>
                      <a:pt x="231320" y="288456"/>
                    </a:cubicBezTo>
                    <a:cubicBezTo>
                      <a:pt x="120474" y="385321"/>
                      <a:pt x="56879" y="525350"/>
                      <a:pt x="56879" y="672556"/>
                    </a:cubicBezTo>
                    <a:lnTo>
                      <a:pt x="0" y="672556"/>
                    </a:lnTo>
                    <a:cubicBezTo>
                      <a:pt x="0" y="508935"/>
                      <a:pt x="70686" y="353292"/>
                      <a:pt x="193893" y="245626"/>
                    </a:cubicBezTo>
                    <a:cubicBezTo>
                      <a:pt x="286298" y="164877"/>
                      <a:pt x="401487" y="117020"/>
                      <a:pt x="521711" y="107389"/>
                    </a:cubicBezTo>
                    <a:lnTo>
                      <a:pt x="624047" y="110182"/>
                    </a:lnTo>
                    <a:lnTo>
                      <a:pt x="638515" y="6567"/>
                    </a:lnTo>
                    <a:cubicBezTo>
                      <a:pt x="639097" y="2400"/>
                      <a:pt x="642948" y="-508"/>
                      <a:pt x="647115" y="7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301902280">
                      <a:custGeom>
                        <a:avLst/>
                        <a:gdLst>
                          <a:gd name="connsiteX0" fmla="*/ 283239 w 299327"/>
                          <a:gd name="connsiteY0" fmla="*/ 32 h 294375"/>
                          <a:gd name="connsiteX1" fmla="*/ 296452 w 299327"/>
                          <a:gd name="connsiteY1" fmla="*/ 1877 h 294375"/>
                          <a:gd name="connsiteX2" fmla="*/ 299295 w 299327"/>
                          <a:gd name="connsiteY2" fmla="*/ 5641 h 294375"/>
                          <a:gd name="connsiteX3" fmla="*/ 283383 w 299327"/>
                          <a:gd name="connsiteY3" fmla="*/ 119597 h 294375"/>
                          <a:gd name="connsiteX4" fmla="*/ 279619 w 299327"/>
                          <a:gd name="connsiteY4" fmla="*/ 122439 h 294375"/>
                          <a:gd name="connsiteX5" fmla="*/ 266406 w 299327"/>
                          <a:gd name="connsiteY5" fmla="*/ 120594 h 294375"/>
                          <a:gd name="connsiteX6" fmla="*/ 263564 w 299327"/>
                          <a:gd name="connsiteY6" fmla="*/ 116829 h 294375"/>
                          <a:gd name="connsiteX7" fmla="*/ 269698 w 299327"/>
                          <a:gd name="connsiteY7" fmla="*/ 72894 h 294375"/>
                          <a:gd name="connsiteX8" fmla="*/ 230338 w 299327"/>
                          <a:gd name="connsiteY8" fmla="*/ 71820 h 294375"/>
                          <a:gd name="connsiteX9" fmla="*/ 101247 w 299327"/>
                          <a:gd name="connsiteY9" fmla="*/ 126256 h 294375"/>
                          <a:gd name="connsiteX10" fmla="*/ 24895 w 299327"/>
                          <a:gd name="connsiteY10" fmla="*/ 294375 h 294375"/>
                          <a:gd name="connsiteX11" fmla="*/ 0 w 299327"/>
                          <a:gd name="connsiteY11" fmla="*/ 294375 h 294375"/>
                          <a:gd name="connsiteX12" fmla="*/ 84866 w 299327"/>
                          <a:gd name="connsiteY12" fmla="*/ 107509 h 294375"/>
                          <a:gd name="connsiteX13" fmla="*/ 228351 w 299327"/>
                          <a:gd name="connsiteY13" fmla="*/ 47003 h 294375"/>
                          <a:gd name="connsiteX14" fmla="*/ 273143 w 299327"/>
                          <a:gd name="connsiteY14" fmla="*/ 48226 h 294375"/>
                          <a:gd name="connsiteX15" fmla="*/ 279475 w 299327"/>
                          <a:gd name="connsiteY15" fmla="*/ 2874 h 294375"/>
                          <a:gd name="connsiteX16" fmla="*/ 283239 w 299327"/>
                          <a:gd name="connsiteY16" fmla="*/ 32 h 2943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99327" h="294375" fill="none" extrusionOk="0">
                            <a:moveTo>
                              <a:pt x="283239" y="32"/>
                            </a:moveTo>
                            <a:cubicBezTo>
                              <a:pt x="287940" y="-671"/>
                              <a:pt x="289975" y="1885"/>
                              <a:pt x="296452" y="1877"/>
                            </a:cubicBezTo>
                            <a:cubicBezTo>
                              <a:pt x="298292" y="1606"/>
                              <a:pt x="299463" y="3968"/>
                              <a:pt x="299295" y="5641"/>
                            </a:cubicBezTo>
                            <a:cubicBezTo>
                              <a:pt x="298875" y="39585"/>
                              <a:pt x="286278" y="95724"/>
                              <a:pt x="283383" y="119597"/>
                            </a:cubicBezTo>
                            <a:cubicBezTo>
                              <a:pt x="283446" y="121783"/>
                              <a:pt x="281156" y="122881"/>
                              <a:pt x="279619" y="122439"/>
                            </a:cubicBezTo>
                            <a:cubicBezTo>
                              <a:pt x="275442" y="122323"/>
                              <a:pt x="272376" y="121012"/>
                              <a:pt x="266406" y="120594"/>
                            </a:cubicBezTo>
                            <a:cubicBezTo>
                              <a:pt x="264493" y="120108"/>
                              <a:pt x="263524" y="118146"/>
                              <a:pt x="263564" y="116829"/>
                            </a:cubicBezTo>
                            <a:cubicBezTo>
                              <a:pt x="264212" y="100291"/>
                              <a:pt x="270765" y="86457"/>
                              <a:pt x="269698" y="72894"/>
                            </a:cubicBezTo>
                            <a:cubicBezTo>
                              <a:pt x="257743" y="73013"/>
                              <a:pt x="246869" y="69361"/>
                              <a:pt x="230338" y="71820"/>
                            </a:cubicBezTo>
                            <a:cubicBezTo>
                              <a:pt x="181019" y="75183"/>
                              <a:pt x="145275" y="97429"/>
                              <a:pt x="101247" y="126256"/>
                            </a:cubicBezTo>
                            <a:cubicBezTo>
                              <a:pt x="54021" y="172323"/>
                              <a:pt x="20097" y="235729"/>
                              <a:pt x="24895" y="294375"/>
                            </a:cubicBezTo>
                            <a:cubicBezTo>
                              <a:pt x="16706" y="296125"/>
                              <a:pt x="5476" y="293420"/>
                              <a:pt x="0" y="294375"/>
                            </a:cubicBezTo>
                            <a:cubicBezTo>
                              <a:pt x="-4214" y="219768"/>
                              <a:pt x="38092" y="151802"/>
                              <a:pt x="84866" y="107509"/>
                            </a:cubicBezTo>
                            <a:cubicBezTo>
                              <a:pt x="134008" y="76436"/>
                              <a:pt x="182897" y="41577"/>
                              <a:pt x="228351" y="47003"/>
                            </a:cubicBezTo>
                            <a:cubicBezTo>
                              <a:pt x="237561" y="46818"/>
                              <a:pt x="259899" y="49910"/>
                              <a:pt x="273143" y="48226"/>
                            </a:cubicBezTo>
                            <a:cubicBezTo>
                              <a:pt x="273864" y="27402"/>
                              <a:pt x="279739" y="19931"/>
                              <a:pt x="279475" y="2874"/>
                            </a:cubicBezTo>
                            <a:cubicBezTo>
                              <a:pt x="279293" y="871"/>
                              <a:pt x="281732" y="-201"/>
                              <a:pt x="283239" y="32"/>
                            </a:cubicBezTo>
                            <a:close/>
                          </a:path>
                          <a:path w="299327" h="294375" stroke="0" extrusionOk="0">
                            <a:moveTo>
                              <a:pt x="283239" y="32"/>
                            </a:moveTo>
                            <a:cubicBezTo>
                              <a:pt x="287288" y="-578"/>
                              <a:pt x="292272" y="2457"/>
                              <a:pt x="296452" y="1877"/>
                            </a:cubicBezTo>
                            <a:cubicBezTo>
                              <a:pt x="298492" y="2107"/>
                              <a:pt x="299600" y="3758"/>
                              <a:pt x="299295" y="5641"/>
                            </a:cubicBezTo>
                            <a:cubicBezTo>
                              <a:pt x="297409" y="43688"/>
                              <a:pt x="277244" y="87654"/>
                              <a:pt x="283383" y="119597"/>
                            </a:cubicBezTo>
                            <a:cubicBezTo>
                              <a:pt x="283180" y="121386"/>
                              <a:pt x="281821" y="122768"/>
                              <a:pt x="279619" y="122439"/>
                            </a:cubicBezTo>
                            <a:cubicBezTo>
                              <a:pt x="276542" y="123314"/>
                              <a:pt x="272734" y="119880"/>
                              <a:pt x="266406" y="120594"/>
                            </a:cubicBezTo>
                            <a:cubicBezTo>
                              <a:pt x="264132" y="120195"/>
                              <a:pt x="263828" y="118564"/>
                              <a:pt x="263564" y="116829"/>
                            </a:cubicBezTo>
                            <a:cubicBezTo>
                              <a:pt x="262565" y="105666"/>
                              <a:pt x="267769" y="94531"/>
                              <a:pt x="269698" y="72894"/>
                            </a:cubicBezTo>
                            <a:cubicBezTo>
                              <a:pt x="256304" y="74928"/>
                              <a:pt x="249641" y="72285"/>
                              <a:pt x="230338" y="71820"/>
                            </a:cubicBezTo>
                            <a:cubicBezTo>
                              <a:pt x="182131" y="77193"/>
                              <a:pt x="127903" y="95389"/>
                              <a:pt x="101247" y="126256"/>
                            </a:cubicBezTo>
                            <a:cubicBezTo>
                              <a:pt x="52264" y="153011"/>
                              <a:pt x="36968" y="233768"/>
                              <a:pt x="24895" y="294375"/>
                            </a:cubicBezTo>
                            <a:cubicBezTo>
                              <a:pt x="14863" y="295337"/>
                              <a:pt x="10949" y="294233"/>
                              <a:pt x="0" y="294375"/>
                            </a:cubicBezTo>
                            <a:cubicBezTo>
                              <a:pt x="-9591" y="221692"/>
                              <a:pt x="36563" y="143406"/>
                              <a:pt x="84866" y="107509"/>
                            </a:cubicBezTo>
                            <a:cubicBezTo>
                              <a:pt x="127539" y="64449"/>
                              <a:pt x="174412" y="54196"/>
                              <a:pt x="228351" y="47003"/>
                            </a:cubicBezTo>
                            <a:cubicBezTo>
                              <a:pt x="237681" y="45218"/>
                              <a:pt x="262785" y="50443"/>
                              <a:pt x="273143" y="48226"/>
                            </a:cubicBezTo>
                            <a:cubicBezTo>
                              <a:pt x="274603" y="25644"/>
                              <a:pt x="280163" y="15482"/>
                              <a:pt x="279475" y="2874"/>
                            </a:cubicBezTo>
                            <a:cubicBezTo>
                              <a:pt x="279494" y="987"/>
                              <a:pt x="281507" y="70"/>
                              <a:pt x="283239" y="3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DFB4251-E570-BA98-FB55-FF467954323D}"/>
                  </a:ext>
                </a:extLst>
              </p:cNvPr>
              <p:cNvSpPr/>
              <p:nvPr/>
            </p:nvSpPr>
            <p:spPr>
              <a:xfrm>
                <a:off x="-3380414" y="7897330"/>
                <a:ext cx="288069" cy="52026"/>
              </a:xfrm>
              <a:custGeom>
                <a:avLst/>
                <a:gdLst>
                  <a:gd name="connsiteX0" fmla="*/ 0 w 288069"/>
                  <a:gd name="connsiteY0" fmla="*/ 0 h 52026"/>
                  <a:gd name="connsiteX1" fmla="*/ 288069 w 288069"/>
                  <a:gd name="connsiteY1" fmla="*/ 0 h 52026"/>
                  <a:gd name="connsiteX2" fmla="*/ 266193 w 288069"/>
                  <a:gd name="connsiteY2" fmla="*/ 20327 h 52026"/>
                  <a:gd name="connsiteX3" fmla="*/ 144034 w 288069"/>
                  <a:gd name="connsiteY3" fmla="*/ 52026 h 52026"/>
                  <a:gd name="connsiteX4" fmla="*/ 21875 w 288069"/>
                  <a:gd name="connsiteY4" fmla="*/ 20327 h 52026"/>
                  <a:gd name="connsiteX0" fmla="*/ 0 w 288069"/>
                  <a:gd name="connsiteY0" fmla="*/ 110643 h 162669"/>
                  <a:gd name="connsiteX1" fmla="*/ 163346 w 288069"/>
                  <a:gd name="connsiteY1" fmla="*/ 0 h 162669"/>
                  <a:gd name="connsiteX2" fmla="*/ 288069 w 288069"/>
                  <a:gd name="connsiteY2" fmla="*/ 110643 h 162669"/>
                  <a:gd name="connsiteX3" fmla="*/ 266193 w 288069"/>
                  <a:gd name="connsiteY3" fmla="*/ 130970 h 162669"/>
                  <a:gd name="connsiteX4" fmla="*/ 144034 w 288069"/>
                  <a:gd name="connsiteY4" fmla="*/ 162669 h 162669"/>
                  <a:gd name="connsiteX5" fmla="*/ 21875 w 288069"/>
                  <a:gd name="connsiteY5" fmla="*/ 130970 h 162669"/>
                  <a:gd name="connsiteX6" fmla="*/ 0 w 288069"/>
                  <a:gd name="connsiteY6" fmla="*/ 110643 h 162669"/>
                  <a:gd name="connsiteX0" fmla="*/ 163346 w 288069"/>
                  <a:gd name="connsiteY0" fmla="*/ 0 h 162669"/>
                  <a:gd name="connsiteX1" fmla="*/ 288069 w 288069"/>
                  <a:gd name="connsiteY1" fmla="*/ 110643 h 162669"/>
                  <a:gd name="connsiteX2" fmla="*/ 266193 w 288069"/>
                  <a:gd name="connsiteY2" fmla="*/ 130970 h 162669"/>
                  <a:gd name="connsiteX3" fmla="*/ 144034 w 288069"/>
                  <a:gd name="connsiteY3" fmla="*/ 162669 h 162669"/>
                  <a:gd name="connsiteX4" fmla="*/ 21875 w 288069"/>
                  <a:gd name="connsiteY4" fmla="*/ 130970 h 162669"/>
                  <a:gd name="connsiteX5" fmla="*/ 0 w 288069"/>
                  <a:gd name="connsiteY5" fmla="*/ 110643 h 162669"/>
                  <a:gd name="connsiteX6" fmla="*/ 254786 w 288069"/>
                  <a:gd name="connsiteY6" fmla="*/ 91440 h 162669"/>
                  <a:gd name="connsiteX0" fmla="*/ 288069 w 288069"/>
                  <a:gd name="connsiteY0" fmla="*/ 55305 h 107331"/>
                  <a:gd name="connsiteX1" fmla="*/ 266193 w 288069"/>
                  <a:gd name="connsiteY1" fmla="*/ 75632 h 107331"/>
                  <a:gd name="connsiteX2" fmla="*/ 144034 w 288069"/>
                  <a:gd name="connsiteY2" fmla="*/ 107331 h 107331"/>
                  <a:gd name="connsiteX3" fmla="*/ 21875 w 288069"/>
                  <a:gd name="connsiteY3" fmla="*/ 75632 h 107331"/>
                  <a:gd name="connsiteX4" fmla="*/ 0 w 288069"/>
                  <a:gd name="connsiteY4" fmla="*/ 55305 h 107331"/>
                  <a:gd name="connsiteX5" fmla="*/ 254786 w 288069"/>
                  <a:gd name="connsiteY5" fmla="*/ 36102 h 107331"/>
                  <a:gd name="connsiteX0" fmla="*/ 288069 w 288069"/>
                  <a:gd name="connsiteY0" fmla="*/ 0 h 52026"/>
                  <a:gd name="connsiteX1" fmla="*/ 266193 w 288069"/>
                  <a:gd name="connsiteY1" fmla="*/ 20327 h 52026"/>
                  <a:gd name="connsiteX2" fmla="*/ 144034 w 288069"/>
                  <a:gd name="connsiteY2" fmla="*/ 52026 h 52026"/>
                  <a:gd name="connsiteX3" fmla="*/ 21875 w 288069"/>
                  <a:gd name="connsiteY3" fmla="*/ 20327 h 52026"/>
                  <a:gd name="connsiteX4" fmla="*/ 0 w 288069"/>
                  <a:gd name="connsiteY4" fmla="*/ 0 h 5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069" h="52026">
                    <a:moveTo>
                      <a:pt x="288069" y="0"/>
                    </a:moveTo>
                    <a:lnTo>
                      <a:pt x="266193" y="20327"/>
                    </a:lnTo>
                    <a:cubicBezTo>
                      <a:pt x="234930" y="39912"/>
                      <a:pt x="191740" y="52026"/>
                      <a:pt x="144034" y="52026"/>
                    </a:cubicBezTo>
                    <a:cubicBezTo>
                      <a:pt x="96328" y="52026"/>
                      <a:pt x="53138" y="39912"/>
                      <a:pt x="21875" y="20327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143982012">
                      <a:custGeom>
                        <a:avLst/>
                        <a:gdLst>
                          <a:gd name="connsiteX0" fmla="*/ 126087 w 126087"/>
                          <a:gd name="connsiteY0" fmla="*/ 0 h 22772"/>
                          <a:gd name="connsiteX1" fmla="*/ 116511 w 126087"/>
                          <a:gd name="connsiteY1" fmla="*/ 8897 h 22772"/>
                          <a:gd name="connsiteX2" fmla="*/ 63043 w 126087"/>
                          <a:gd name="connsiteY2" fmla="*/ 22772 h 22772"/>
                          <a:gd name="connsiteX3" fmla="*/ 9574 w 126087"/>
                          <a:gd name="connsiteY3" fmla="*/ 8897 h 22772"/>
                          <a:gd name="connsiteX4" fmla="*/ 0 w 126087"/>
                          <a:gd name="connsiteY4" fmla="*/ 0 h 22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6087" h="22772" extrusionOk="0">
                            <a:moveTo>
                              <a:pt x="126087" y="0"/>
                            </a:moveTo>
                            <a:cubicBezTo>
                              <a:pt x="122084" y="5215"/>
                              <a:pt x="118610" y="6600"/>
                              <a:pt x="116511" y="8897"/>
                            </a:cubicBezTo>
                            <a:cubicBezTo>
                              <a:pt x="103731" y="23069"/>
                              <a:pt x="86265" y="23951"/>
                              <a:pt x="63043" y="22772"/>
                            </a:cubicBezTo>
                            <a:cubicBezTo>
                              <a:pt x="44043" y="21946"/>
                              <a:pt x="23333" y="13621"/>
                              <a:pt x="9574" y="8897"/>
                            </a:cubicBezTo>
                            <a:cubicBezTo>
                              <a:pt x="3878" y="5516"/>
                              <a:pt x="3917" y="2876"/>
                              <a:pt x="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7973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192682</TotalTime>
  <Words>8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pptx306_頭にサクランボをのせたプリンのイラスト</dc:title>
  <dc:subject>pptx306_頭にサクランボをのせたプリンのイラスト</dc:subject>
  <dc:creator>でじけろお</dc:creator>
  <cp:revision>1</cp:revision>
  <dcterms:created xsi:type="dcterms:W3CDTF">2018-05-20T00:31:01Z</dcterms:created>
  <dcterms:modified xsi:type="dcterms:W3CDTF">2025-09-28T15:26:14Z</dcterms:modified>
  <cp:version>1</cp:version>
</cp:coreProperties>
</file>